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sldIdLst>
    <p:sldId id="258" r:id="rId2"/>
    <p:sldId id="256" r:id="rId3"/>
    <p:sldId id="259" r:id="rId4"/>
    <p:sldId id="260" r:id="rId5"/>
  </p:sldIdLst>
  <p:sldSz cx="7559675" cy="50403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a:srgbClr val="8EFA00"/>
    <a:srgbClr val="D5FC79"/>
    <a:srgbClr val="009051"/>
    <a:srgbClr val="008F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6"/>
    <p:restoredTop sz="95865"/>
  </p:normalViewPr>
  <p:slideViewPr>
    <p:cSldViewPr snapToGrid="0">
      <p:cViewPr varScale="1">
        <p:scale>
          <a:sx n="205" d="100"/>
          <a:sy n="205" d="100"/>
        </p:scale>
        <p:origin x="752" y="176"/>
      </p:cViewPr>
      <p:guideLst>
        <p:guide orient="horz" pos="158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866" y="1848116"/>
            <a:ext cx="5456831" cy="1663039"/>
          </a:xfrm>
        </p:spPr>
        <p:txBody>
          <a:bodyPr anchor="b">
            <a:normAutofit/>
          </a:bodyPr>
          <a:lstStyle>
            <a:lvl1pPr>
              <a:defRPr sz="3969"/>
            </a:lvl1pPr>
          </a:lstStyle>
          <a:p>
            <a:r>
              <a:rPr lang="en-US"/>
              <a:t>Click to edit Master title style</a:t>
            </a:r>
            <a:endParaRPr lang="en-US" dirty="0"/>
          </a:p>
        </p:txBody>
      </p:sp>
      <p:sp>
        <p:nvSpPr>
          <p:cNvPr id="3" name="Subtitle 2"/>
          <p:cNvSpPr>
            <a:spLocks noGrp="1"/>
          </p:cNvSpPr>
          <p:nvPr>
            <p:ph type="subTitle" idx="1"/>
          </p:nvPr>
        </p:nvSpPr>
        <p:spPr>
          <a:xfrm>
            <a:off x="1605866" y="3511154"/>
            <a:ext cx="5456831" cy="827766"/>
          </a:xfrm>
        </p:spPr>
        <p:txBody>
          <a:bodyPr anchor="t"/>
          <a:lstStyle>
            <a:lvl1pPr marL="0" indent="0" algn="l">
              <a:buNone/>
              <a:defRPr>
                <a:solidFill>
                  <a:schemeClr val="tx1">
                    <a:lumMod val="65000"/>
                    <a:lumOff val="35000"/>
                  </a:schemeClr>
                </a:solidFill>
              </a:defRPr>
            </a:lvl1pPr>
            <a:lvl2pPr marL="336042" indent="0" algn="ctr">
              <a:buNone/>
              <a:defRPr>
                <a:solidFill>
                  <a:schemeClr val="tx1">
                    <a:tint val="75000"/>
                  </a:schemeClr>
                </a:solidFill>
              </a:defRPr>
            </a:lvl2pPr>
            <a:lvl3pPr marL="672084" indent="0" algn="ctr">
              <a:buNone/>
              <a:defRPr>
                <a:solidFill>
                  <a:schemeClr val="tx1">
                    <a:tint val="75000"/>
                  </a:schemeClr>
                </a:solidFill>
              </a:defRPr>
            </a:lvl3pPr>
            <a:lvl4pPr marL="1008126" indent="0" algn="ctr">
              <a:buNone/>
              <a:defRPr>
                <a:solidFill>
                  <a:schemeClr val="tx1">
                    <a:tint val="75000"/>
                  </a:schemeClr>
                </a:solidFill>
              </a:defRPr>
            </a:lvl4pPr>
            <a:lvl5pPr marL="1344168" indent="0" algn="ctr">
              <a:buNone/>
              <a:defRPr>
                <a:solidFill>
                  <a:schemeClr val="tx1">
                    <a:tint val="75000"/>
                  </a:schemeClr>
                </a:solidFill>
              </a:defRPr>
            </a:lvl5pPr>
            <a:lvl6pPr marL="1680210" indent="0" algn="ctr">
              <a:buNone/>
              <a:defRPr>
                <a:solidFill>
                  <a:schemeClr val="tx1">
                    <a:tint val="75000"/>
                  </a:schemeClr>
                </a:solidFill>
              </a:defRPr>
            </a:lvl6pPr>
            <a:lvl7pPr marL="2016252" indent="0" algn="ctr">
              <a:buNone/>
              <a:defRPr>
                <a:solidFill>
                  <a:schemeClr val="tx1">
                    <a:tint val="75000"/>
                  </a:schemeClr>
                </a:solidFill>
              </a:defRPr>
            </a:lvl7pPr>
            <a:lvl8pPr marL="2352294" indent="0" algn="ctr">
              <a:buNone/>
              <a:defRPr>
                <a:solidFill>
                  <a:schemeClr val="tx1">
                    <a:tint val="75000"/>
                  </a:schemeClr>
                </a:solidFill>
              </a:defRPr>
            </a:lvl8pPr>
            <a:lvl9pPr marL="26883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26223" y="3175852"/>
            <a:ext cx="1153688" cy="574573"/>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49986" y="3329004"/>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260926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605865" y="448028"/>
            <a:ext cx="5449832" cy="2290880"/>
          </a:xfrm>
        </p:spPr>
        <p:txBody>
          <a:bodyPr anchor="ctr">
            <a:normAutofit/>
          </a:bodyPr>
          <a:lstStyle>
            <a:lvl1pPr algn="l">
              <a:defRPr sz="3528" b="0" cap="none"/>
            </a:lvl1pPr>
          </a:lstStyle>
          <a:p>
            <a:r>
              <a:rPr lang="en-US"/>
              <a:t>Click to edit Master title style</a:t>
            </a:r>
            <a:endParaRPr lang="en-US" dirty="0"/>
          </a:p>
        </p:txBody>
      </p:sp>
      <p:sp>
        <p:nvSpPr>
          <p:cNvPr id="3" name="Text Placeholder 2"/>
          <p:cNvSpPr>
            <a:spLocks noGrp="1"/>
          </p:cNvSpPr>
          <p:nvPr>
            <p:ph type="body" idx="1"/>
          </p:nvPr>
        </p:nvSpPr>
        <p:spPr>
          <a:xfrm>
            <a:off x="1605865" y="3200023"/>
            <a:ext cx="5449832" cy="1143488"/>
          </a:xfrm>
        </p:spPr>
        <p:txBody>
          <a:bodyPr anchor="ctr">
            <a:normAutofit/>
          </a:bodyPr>
          <a:lstStyle>
            <a:lvl1pPr marL="0" indent="0" algn="l">
              <a:buNone/>
              <a:defRPr sz="1323">
                <a:solidFill>
                  <a:schemeClr val="tx1">
                    <a:lumMod val="65000"/>
                    <a:lumOff val="35000"/>
                  </a:schemeClr>
                </a:solidFill>
              </a:defRPr>
            </a:lvl1pPr>
            <a:lvl2pPr marL="336042" indent="0">
              <a:buNone/>
              <a:defRPr sz="1323">
                <a:solidFill>
                  <a:schemeClr val="tx1">
                    <a:tint val="75000"/>
                  </a:schemeClr>
                </a:solidFill>
              </a:defRPr>
            </a:lvl2pPr>
            <a:lvl3pPr marL="672084" indent="0">
              <a:buNone/>
              <a:defRPr sz="1176">
                <a:solidFill>
                  <a:schemeClr val="tx1">
                    <a:tint val="75000"/>
                  </a:schemeClr>
                </a:solidFill>
              </a:defRPr>
            </a:lvl3pPr>
            <a:lvl4pPr marL="1008126" indent="0">
              <a:buNone/>
              <a:defRPr sz="1029">
                <a:solidFill>
                  <a:schemeClr val="tx1">
                    <a:tint val="75000"/>
                  </a:schemeClr>
                </a:solidFill>
              </a:defRPr>
            </a:lvl4pPr>
            <a:lvl5pPr marL="1344168" indent="0">
              <a:buNone/>
              <a:defRPr sz="1029">
                <a:solidFill>
                  <a:schemeClr val="tx1">
                    <a:tint val="75000"/>
                  </a:schemeClr>
                </a:solidFill>
              </a:defRPr>
            </a:lvl5pPr>
            <a:lvl6pPr marL="1680210" indent="0">
              <a:buNone/>
              <a:defRPr sz="1029">
                <a:solidFill>
                  <a:schemeClr val="tx1">
                    <a:tint val="75000"/>
                  </a:schemeClr>
                </a:solidFill>
              </a:defRPr>
            </a:lvl6pPr>
            <a:lvl7pPr marL="2016252" indent="0">
              <a:buNone/>
              <a:defRPr sz="1029">
                <a:solidFill>
                  <a:schemeClr val="tx1">
                    <a:tint val="75000"/>
                  </a:schemeClr>
                </a:solidFill>
              </a:defRPr>
            </a:lvl7pPr>
            <a:lvl8pPr marL="2352294" indent="0">
              <a:buNone/>
              <a:defRPr sz="1029">
                <a:solidFill>
                  <a:schemeClr val="tx1">
                    <a:tint val="75000"/>
                  </a:schemeClr>
                </a:solidFill>
              </a:defRPr>
            </a:lvl8pPr>
            <a:lvl9pPr marL="2688336" indent="0">
              <a:buNone/>
              <a:defRPr sz="10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8" y="2327251"/>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22651" y="2384293"/>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304156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9001" y="448028"/>
            <a:ext cx="5051016" cy="2128132"/>
          </a:xfrm>
        </p:spPr>
        <p:txBody>
          <a:bodyPr anchor="ctr">
            <a:normAutofit/>
          </a:bodyPr>
          <a:lstStyle>
            <a:lvl1pPr algn="l">
              <a:defRPr sz="3528"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997371" y="2576160"/>
            <a:ext cx="4674273" cy="280017"/>
          </a:xfrm>
        </p:spPr>
        <p:txBody>
          <a:bodyPr anchor="ctr">
            <a:noAutofit/>
          </a:bodyPr>
          <a:lstStyle>
            <a:lvl1pPr marL="0" indent="0">
              <a:buFontTx/>
              <a:buNone/>
              <a:defRPr sz="1176">
                <a:solidFill>
                  <a:schemeClr val="tx1">
                    <a:lumMod val="50000"/>
                    <a:lumOff val="50000"/>
                  </a:schemeClr>
                </a:solidFill>
              </a:defRPr>
            </a:lvl1pPr>
            <a:lvl2pPr marL="336042" indent="0">
              <a:buFontTx/>
              <a:buNone/>
              <a:defRPr/>
            </a:lvl2pPr>
            <a:lvl3pPr marL="672084" indent="0">
              <a:buFontTx/>
              <a:buNone/>
              <a:defRPr/>
            </a:lvl3pPr>
            <a:lvl4pPr marL="1008126" indent="0">
              <a:buFontTx/>
              <a:buNone/>
              <a:defRPr/>
            </a:lvl4pPr>
            <a:lvl5pPr marL="1344168" indent="0">
              <a:buFontTx/>
              <a:buNone/>
              <a:defRPr/>
            </a:lvl5pPr>
          </a:lstStyle>
          <a:p>
            <a:pPr lvl="0"/>
            <a:r>
              <a:rPr lang="en-US"/>
              <a:t>Click to edit Master text styles</a:t>
            </a:r>
          </a:p>
        </p:txBody>
      </p:sp>
      <p:sp>
        <p:nvSpPr>
          <p:cNvPr id="3" name="Text Placeholder 2"/>
          <p:cNvSpPr>
            <a:spLocks noGrp="1"/>
          </p:cNvSpPr>
          <p:nvPr>
            <p:ph type="body" idx="1"/>
          </p:nvPr>
        </p:nvSpPr>
        <p:spPr>
          <a:xfrm>
            <a:off x="1605865" y="3200023"/>
            <a:ext cx="5449832" cy="1143488"/>
          </a:xfrm>
        </p:spPr>
        <p:txBody>
          <a:bodyPr anchor="ctr">
            <a:normAutofit/>
          </a:bodyPr>
          <a:lstStyle>
            <a:lvl1pPr marL="0" indent="0" algn="l">
              <a:buNone/>
              <a:defRPr sz="1323">
                <a:solidFill>
                  <a:schemeClr val="tx1">
                    <a:lumMod val="65000"/>
                    <a:lumOff val="35000"/>
                  </a:schemeClr>
                </a:solidFill>
              </a:defRPr>
            </a:lvl1pPr>
            <a:lvl2pPr marL="336042" indent="0">
              <a:buNone/>
              <a:defRPr sz="1323">
                <a:solidFill>
                  <a:schemeClr val="tx1">
                    <a:tint val="75000"/>
                  </a:schemeClr>
                </a:solidFill>
              </a:defRPr>
            </a:lvl2pPr>
            <a:lvl3pPr marL="672084" indent="0">
              <a:buNone/>
              <a:defRPr sz="1176">
                <a:solidFill>
                  <a:schemeClr val="tx1">
                    <a:tint val="75000"/>
                  </a:schemeClr>
                </a:solidFill>
              </a:defRPr>
            </a:lvl3pPr>
            <a:lvl4pPr marL="1008126" indent="0">
              <a:buNone/>
              <a:defRPr sz="1029">
                <a:solidFill>
                  <a:schemeClr val="tx1">
                    <a:tint val="75000"/>
                  </a:schemeClr>
                </a:solidFill>
              </a:defRPr>
            </a:lvl4pPr>
            <a:lvl5pPr marL="1344168" indent="0">
              <a:buNone/>
              <a:defRPr sz="1029">
                <a:solidFill>
                  <a:schemeClr val="tx1">
                    <a:tint val="75000"/>
                  </a:schemeClr>
                </a:solidFill>
              </a:defRPr>
            </a:lvl5pPr>
            <a:lvl6pPr marL="1680210" indent="0">
              <a:buNone/>
              <a:defRPr sz="1029">
                <a:solidFill>
                  <a:schemeClr val="tx1">
                    <a:tint val="75000"/>
                  </a:schemeClr>
                </a:solidFill>
              </a:defRPr>
            </a:lvl6pPr>
            <a:lvl7pPr marL="2016252" indent="0">
              <a:buNone/>
              <a:defRPr sz="1029">
                <a:solidFill>
                  <a:schemeClr val="tx1">
                    <a:tint val="75000"/>
                  </a:schemeClr>
                </a:solidFill>
              </a:defRPr>
            </a:lvl7pPr>
            <a:lvl8pPr marL="2352294" indent="0">
              <a:buNone/>
              <a:defRPr sz="1029">
                <a:solidFill>
                  <a:schemeClr val="tx1">
                    <a:tint val="75000"/>
                  </a:schemeClr>
                </a:solidFill>
              </a:defRPr>
            </a:lvl8pPr>
            <a:lvl9pPr marL="2688336" indent="0">
              <a:buNone/>
              <a:defRPr sz="10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48" y="2327251"/>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22651" y="2384293"/>
            <a:ext cx="483622" cy="268350"/>
          </a:xfrm>
        </p:spPr>
        <p:txBody>
          <a:bodyPr/>
          <a:lstStyle/>
          <a:p>
            <a:fld id="{B1308AE5-C05A-AE4D-A0CC-88AF7C660BE1}" type="slidenum">
              <a:rPr lang="en-US" smtClean="0"/>
              <a:pPr/>
              <a:t>‹#›</a:t>
            </a:fld>
            <a:endParaRPr lang="en-US"/>
          </a:p>
        </p:txBody>
      </p:sp>
      <p:sp>
        <p:nvSpPr>
          <p:cNvPr id="14" name="TextBox 13"/>
          <p:cNvSpPr txBox="1"/>
          <p:nvPr/>
        </p:nvSpPr>
        <p:spPr>
          <a:xfrm>
            <a:off x="1495001" y="476254"/>
            <a:ext cx="378082" cy="429783"/>
          </a:xfrm>
          <a:prstGeom prst="rect">
            <a:avLst/>
          </a:prstGeom>
        </p:spPr>
        <p:txBody>
          <a:bodyPr vert="horz" lIns="67204" tIns="33602" rIns="67204" bIns="33602" rtlCol="0" anchor="ctr">
            <a:noAutofit/>
          </a:bodyPr>
          <a:lstStyle/>
          <a:p>
            <a:pPr lvl="0"/>
            <a:r>
              <a:rPr lang="en-US" sz="5880" baseline="0" dirty="0">
                <a:ln w="3175" cmpd="sng">
                  <a:noFill/>
                </a:ln>
                <a:solidFill>
                  <a:schemeClr val="accent1"/>
                </a:solidFill>
                <a:effectLst/>
                <a:latin typeface="Arial"/>
              </a:rPr>
              <a:t>“</a:t>
            </a:r>
          </a:p>
        </p:txBody>
      </p:sp>
      <p:sp>
        <p:nvSpPr>
          <p:cNvPr id="15" name="TextBox 14"/>
          <p:cNvSpPr txBox="1"/>
          <p:nvPr/>
        </p:nvSpPr>
        <p:spPr>
          <a:xfrm>
            <a:off x="6754048" y="2135266"/>
            <a:ext cx="378082" cy="429783"/>
          </a:xfrm>
          <a:prstGeom prst="rect">
            <a:avLst/>
          </a:prstGeom>
        </p:spPr>
        <p:txBody>
          <a:bodyPr vert="horz" lIns="67204" tIns="33602" rIns="67204" bIns="33602" rtlCol="0" anchor="ctr">
            <a:noAutofit/>
          </a:bodyPr>
          <a:lstStyle/>
          <a:p>
            <a:pPr lvl="0"/>
            <a:r>
              <a:rPr lang="en-US" sz="58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567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5865" y="1792112"/>
            <a:ext cx="5449832" cy="2002635"/>
          </a:xfrm>
        </p:spPr>
        <p:txBody>
          <a:bodyPr anchor="b">
            <a:normAutofit/>
          </a:bodyPr>
          <a:lstStyle>
            <a:lvl1pPr algn="l">
              <a:defRPr sz="3528" b="0"/>
            </a:lvl1pPr>
          </a:lstStyle>
          <a:p>
            <a:r>
              <a:rPr lang="en-US"/>
              <a:t>Click to edit Master title style</a:t>
            </a:r>
            <a:endParaRPr lang="en-US" dirty="0"/>
          </a:p>
        </p:txBody>
      </p:sp>
      <p:sp>
        <p:nvSpPr>
          <p:cNvPr id="4" name="Text Placeholder 3"/>
          <p:cNvSpPr>
            <a:spLocks noGrp="1"/>
          </p:cNvSpPr>
          <p:nvPr>
            <p:ph type="body" sz="half" idx="2"/>
          </p:nvPr>
        </p:nvSpPr>
        <p:spPr>
          <a:xfrm>
            <a:off x="1605865" y="3808237"/>
            <a:ext cx="5449832" cy="53623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081861-7D9D-524B-BC06-EDD60E233901}" type="datetimeFigureOut">
              <a:rPr lang="en-US" smtClean="0"/>
              <a:pPr/>
              <a:t>5/27/23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8" y="3609109"/>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651" y="3662340"/>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63973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1809001" y="448028"/>
            <a:ext cx="5051016" cy="2128132"/>
          </a:xfrm>
        </p:spPr>
        <p:txBody>
          <a:bodyPr anchor="ctr">
            <a:normAutofit/>
          </a:bodyPr>
          <a:lstStyle>
            <a:lvl1pPr algn="l">
              <a:defRPr sz="3528"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605864" y="3192198"/>
            <a:ext cx="5529453" cy="616038"/>
          </a:xfrm>
        </p:spPr>
        <p:txBody>
          <a:bodyPr anchor="b">
            <a:noAutofit/>
          </a:bodyPr>
          <a:lstStyle>
            <a:lvl1pPr marL="0" indent="0">
              <a:buFontTx/>
              <a:buNone/>
              <a:defRPr sz="1764">
                <a:solidFill>
                  <a:schemeClr val="accent1"/>
                </a:solidFill>
              </a:defRPr>
            </a:lvl1pPr>
            <a:lvl2pPr marL="336042" indent="0">
              <a:buFontTx/>
              <a:buNone/>
              <a:defRPr/>
            </a:lvl2pPr>
            <a:lvl3pPr marL="672084" indent="0">
              <a:buFontTx/>
              <a:buNone/>
              <a:defRPr/>
            </a:lvl3pPr>
            <a:lvl4pPr marL="1008126" indent="0">
              <a:buFontTx/>
              <a:buNone/>
              <a:defRPr/>
            </a:lvl4pPr>
            <a:lvl5pPr marL="134416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605864" y="3808237"/>
            <a:ext cx="5529453" cy="53623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081861-7D9D-524B-BC06-EDD60E233901}" type="datetimeFigureOut">
              <a:rPr lang="en-US" smtClean="0"/>
              <a:pPr/>
              <a:t>5/27/23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48" y="3609109"/>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651" y="3662340"/>
            <a:ext cx="483622" cy="268350"/>
          </a:xfrm>
        </p:spPr>
        <p:txBody>
          <a:bodyPr/>
          <a:lstStyle/>
          <a:p>
            <a:fld id="{B1308AE5-C05A-AE4D-A0CC-88AF7C660BE1}" type="slidenum">
              <a:rPr lang="en-US" smtClean="0"/>
              <a:pPr/>
              <a:t>‹#›</a:t>
            </a:fld>
            <a:endParaRPr lang="en-US"/>
          </a:p>
        </p:txBody>
      </p:sp>
      <p:sp>
        <p:nvSpPr>
          <p:cNvPr id="11" name="TextBox 10"/>
          <p:cNvSpPr txBox="1"/>
          <p:nvPr/>
        </p:nvSpPr>
        <p:spPr>
          <a:xfrm>
            <a:off x="1495001" y="476254"/>
            <a:ext cx="378082" cy="429783"/>
          </a:xfrm>
          <a:prstGeom prst="rect">
            <a:avLst/>
          </a:prstGeom>
        </p:spPr>
        <p:txBody>
          <a:bodyPr vert="horz" lIns="67204" tIns="33602" rIns="67204" bIns="33602" rtlCol="0" anchor="ctr">
            <a:noAutofit/>
          </a:bodyPr>
          <a:lstStyle/>
          <a:p>
            <a:pPr lvl="0"/>
            <a:r>
              <a:rPr lang="en-US" sz="5880" baseline="0" dirty="0">
                <a:ln w="3175" cmpd="sng">
                  <a:noFill/>
                </a:ln>
                <a:solidFill>
                  <a:schemeClr val="accent1"/>
                </a:solidFill>
                <a:effectLst/>
                <a:latin typeface="Arial"/>
              </a:rPr>
              <a:t>“</a:t>
            </a:r>
          </a:p>
        </p:txBody>
      </p:sp>
      <p:sp>
        <p:nvSpPr>
          <p:cNvPr id="12" name="TextBox 11"/>
          <p:cNvSpPr txBox="1"/>
          <p:nvPr/>
        </p:nvSpPr>
        <p:spPr>
          <a:xfrm>
            <a:off x="6754048" y="2135266"/>
            <a:ext cx="378082" cy="429783"/>
          </a:xfrm>
          <a:prstGeom prst="rect">
            <a:avLst/>
          </a:prstGeom>
        </p:spPr>
        <p:txBody>
          <a:bodyPr vert="horz" lIns="67204" tIns="33602" rIns="67204" bIns="33602" rtlCol="0" anchor="ctr">
            <a:noAutofit/>
          </a:bodyPr>
          <a:lstStyle/>
          <a:p>
            <a:pPr lvl="0"/>
            <a:r>
              <a:rPr lang="en-US" sz="58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80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605866" y="461115"/>
            <a:ext cx="5449831" cy="2116682"/>
          </a:xfrm>
        </p:spPr>
        <p:txBody>
          <a:bodyPr anchor="ctr">
            <a:normAutofit/>
          </a:bodyPr>
          <a:lstStyle>
            <a:lvl1pPr algn="l">
              <a:defRPr sz="3528" b="0"/>
            </a:lvl1pPr>
          </a:lstStyle>
          <a:p>
            <a:r>
              <a:rPr lang="en-US"/>
              <a:t>Click to edit Master title style</a:t>
            </a:r>
            <a:endParaRPr lang="en-US" dirty="0"/>
          </a:p>
        </p:txBody>
      </p:sp>
      <p:sp>
        <p:nvSpPr>
          <p:cNvPr id="21" name="Text Placeholder 9"/>
          <p:cNvSpPr>
            <a:spLocks noGrp="1"/>
          </p:cNvSpPr>
          <p:nvPr>
            <p:ph type="body" sz="quarter" idx="13"/>
          </p:nvPr>
        </p:nvSpPr>
        <p:spPr>
          <a:xfrm>
            <a:off x="1605865" y="3192198"/>
            <a:ext cx="5449832" cy="616038"/>
          </a:xfrm>
        </p:spPr>
        <p:txBody>
          <a:bodyPr anchor="b">
            <a:noAutofit/>
          </a:bodyPr>
          <a:lstStyle>
            <a:lvl1pPr marL="0" indent="0">
              <a:buFontTx/>
              <a:buNone/>
              <a:defRPr sz="1764">
                <a:solidFill>
                  <a:schemeClr val="accent1"/>
                </a:solidFill>
              </a:defRPr>
            </a:lvl1pPr>
            <a:lvl2pPr marL="336042" indent="0">
              <a:buFontTx/>
              <a:buNone/>
              <a:defRPr/>
            </a:lvl2pPr>
            <a:lvl3pPr marL="672084" indent="0">
              <a:buFontTx/>
              <a:buNone/>
              <a:defRPr/>
            </a:lvl3pPr>
            <a:lvl4pPr marL="1008126" indent="0">
              <a:buFontTx/>
              <a:buNone/>
              <a:defRPr/>
            </a:lvl4pPr>
            <a:lvl5pPr marL="134416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605865" y="3808237"/>
            <a:ext cx="5449832" cy="53623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081861-7D9D-524B-BC06-EDD60E233901}" type="datetimeFigureOut">
              <a:rPr lang="en-US" smtClean="0"/>
              <a:pPr/>
              <a:t>5/27/23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8" y="3609109"/>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651" y="3662340"/>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349427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44128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86733" y="461115"/>
            <a:ext cx="1369184" cy="388336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605866" y="461115"/>
            <a:ext cx="3899175" cy="38833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12104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168" y="458692"/>
            <a:ext cx="5447529" cy="941395"/>
          </a:xfrm>
        </p:spPr>
        <p:txBody>
          <a:bodyPr/>
          <a:lstStyle/>
          <a:p>
            <a:r>
              <a:rPr lang="en-US"/>
              <a:t>Click to edit Master title style</a:t>
            </a:r>
            <a:endParaRPr lang="en-US" dirty="0"/>
          </a:p>
        </p:txBody>
      </p:sp>
      <p:sp>
        <p:nvSpPr>
          <p:cNvPr id="3" name="Content Placeholder 2"/>
          <p:cNvSpPr>
            <a:spLocks noGrp="1"/>
          </p:cNvSpPr>
          <p:nvPr>
            <p:ph idx="1"/>
          </p:nvPr>
        </p:nvSpPr>
        <p:spPr>
          <a:xfrm>
            <a:off x="1605865" y="1568097"/>
            <a:ext cx="5449832" cy="2776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118755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5865" y="1524707"/>
            <a:ext cx="5449832" cy="1079500"/>
          </a:xfrm>
        </p:spPr>
        <p:txBody>
          <a:bodyPr anchor="b"/>
          <a:lstStyle>
            <a:lvl1pPr algn="l">
              <a:defRPr sz="2940" b="0" cap="none"/>
            </a:lvl1pPr>
          </a:lstStyle>
          <a:p>
            <a:r>
              <a:rPr lang="en-US"/>
              <a:t>Click to edit Master title style</a:t>
            </a:r>
            <a:endParaRPr lang="en-US" dirty="0"/>
          </a:p>
        </p:txBody>
      </p:sp>
      <p:sp>
        <p:nvSpPr>
          <p:cNvPr id="3" name="Text Placeholder 2"/>
          <p:cNvSpPr>
            <a:spLocks noGrp="1"/>
          </p:cNvSpPr>
          <p:nvPr>
            <p:ph type="body" idx="1"/>
          </p:nvPr>
        </p:nvSpPr>
        <p:spPr>
          <a:xfrm>
            <a:off x="1605865" y="2632164"/>
            <a:ext cx="5449832" cy="632354"/>
          </a:xfrm>
        </p:spPr>
        <p:txBody>
          <a:bodyPr anchor="t"/>
          <a:lstStyle>
            <a:lvl1pPr marL="0" indent="0" algn="l">
              <a:buNone/>
              <a:defRPr sz="1470">
                <a:solidFill>
                  <a:schemeClr val="tx1">
                    <a:lumMod val="65000"/>
                    <a:lumOff val="35000"/>
                  </a:schemeClr>
                </a:solidFill>
              </a:defRPr>
            </a:lvl1pPr>
            <a:lvl2pPr marL="336042" indent="0">
              <a:buNone/>
              <a:defRPr sz="1323">
                <a:solidFill>
                  <a:schemeClr val="tx1">
                    <a:tint val="75000"/>
                  </a:schemeClr>
                </a:solidFill>
              </a:defRPr>
            </a:lvl2pPr>
            <a:lvl3pPr marL="672084" indent="0">
              <a:buNone/>
              <a:defRPr sz="1176">
                <a:solidFill>
                  <a:schemeClr val="tx1">
                    <a:tint val="75000"/>
                  </a:schemeClr>
                </a:solidFill>
              </a:defRPr>
            </a:lvl3pPr>
            <a:lvl4pPr marL="1008126" indent="0">
              <a:buNone/>
              <a:defRPr sz="1029">
                <a:solidFill>
                  <a:schemeClr val="tx1">
                    <a:tint val="75000"/>
                  </a:schemeClr>
                </a:solidFill>
              </a:defRPr>
            </a:lvl4pPr>
            <a:lvl5pPr marL="1344168" indent="0">
              <a:buNone/>
              <a:defRPr sz="1029">
                <a:solidFill>
                  <a:schemeClr val="tx1">
                    <a:tint val="75000"/>
                  </a:schemeClr>
                </a:solidFill>
              </a:defRPr>
            </a:lvl5pPr>
            <a:lvl6pPr marL="1680210" indent="0">
              <a:buNone/>
              <a:defRPr sz="1029">
                <a:solidFill>
                  <a:schemeClr val="tx1">
                    <a:tint val="75000"/>
                  </a:schemeClr>
                </a:solidFill>
              </a:defRPr>
            </a:lvl6pPr>
            <a:lvl7pPr marL="2016252" indent="0">
              <a:buNone/>
              <a:defRPr sz="1029">
                <a:solidFill>
                  <a:schemeClr val="tx1">
                    <a:tint val="75000"/>
                  </a:schemeClr>
                </a:solidFill>
              </a:defRPr>
            </a:lvl7pPr>
            <a:lvl8pPr marL="2352294" indent="0">
              <a:buNone/>
              <a:defRPr sz="1029">
                <a:solidFill>
                  <a:schemeClr val="tx1">
                    <a:tint val="75000"/>
                  </a:schemeClr>
                </a:solidFill>
              </a:defRPr>
            </a:lvl8pPr>
            <a:lvl9pPr marL="2688336" indent="0">
              <a:buNone/>
              <a:defRPr sz="10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861-7D9D-524B-BC06-EDD60E233901}" type="datetimeFigureOut">
              <a:rPr lang="en-US" smtClean="0"/>
              <a:pPr/>
              <a:t>5/27/23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8" y="2327251"/>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22651" y="2384293"/>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74195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5866" y="1570380"/>
            <a:ext cx="2643514" cy="27688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2545" y="1570380"/>
            <a:ext cx="2643152" cy="27688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81861-7D9D-524B-BC06-EDD60E233901}" type="datetimeFigureOut">
              <a:rPr lang="en-US" smtClean="0"/>
              <a:pPr/>
              <a:t>5/27/23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422651" y="578984"/>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92515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72848" y="1636467"/>
            <a:ext cx="2376532" cy="423526"/>
          </a:xfrm>
        </p:spPr>
        <p:txBody>
          <a:bodyPr anchor="b">
            <a:noAutofit/>
          </a:bodyPr>
          <a:lstStyle>
            <a:lvl1pPr marL="0" indent="0">
              <a:buNone/>
              <a:defRPr sz="1764" b="0"/>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en-US"/>
              <a:t>Click to edit Master text styles</a:t>
            </a:r>
          </a:p>
        </p:txBody>
      </p:sp>
      <p:sp>
        <p:nvSpPr>
          <p:cNvPr id="4" name="Content Placeholder 3"/>
          <p:cNvSpPr>
            <a:spLocks noGrp="1"/>
          </p:cNvSpPr>
          <p:nvPr>
            <p:ph sz="half" idx="2"/>
          </p:nvPr>
        </p:nvSpPr>
        <p:spPr>
          <a:xfrm>
            <a:off x="1605865" y="2059994"/>
            <a:ext cx="2643515" cy="228254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6147" y="1634095"/>
            <a:ext cx="2375410" cy="423526"/>
          </a:xfrm>
        </p:spPr>
        <p:txBody>
          <a:bodyPr anchor="b">
            <a:noAutofit/>
          </a:bodyPr>
          <a:lstStyle>
            <a:lvl1pPr marL="0" indent="0">
              <a:buNone/>
              <a:defRPr sz="1764" b="0"/>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en-US"/>
              <a:t>Click to edit Master text styles</a:t>
            </a:r>
          </a:p>
        </p:txBody>
      </p:sp>
      <p:sp>
        <p:nvSpPr>
          <p:cNvPr id="6" name="Content Placeholder 5"/>
          <p:cNvSpPr>
            <a:spLocks noGrp="1"/>
          </p:cNvSpPr>
          <p:nvPr>
            <p:ph sz="quarter" idx="4"/>
          </p:nvPr>
        </p:nvSpPr>
        <p:spPr>
          <a:xfrm>
            <a:off x="4409575" y="2057621"/>
            <a:ext cx="2641984" cy="228254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81861-7D9D-524B-BC06-EDD60E233901}" type="datetimeFigureOut">
              <a:rPr lang="en-US" smtClean="0"/>
              <a:pPr/>
              <a:t>5/27/23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422651" y="578984"/>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236669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8167" y="458692"/>
            <a:ext cx="5447530" cy="94139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081861-7D9D-524B-BC06-EDD60E233901}" type="datetimeFigureOut">
              <a:rPr lang="en-US" smtClean="0"/>
              <a:pPr/>
              <a:t>5/27/23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264973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81861-7D9D-524B-BC06-EDD60E233901}" type="datetimeFigureOut">
              <a:rPr lang="en-US" smtClean="0"/>
              <a:pPr/>
              <a:t>5/27/23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24234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5865" y="327854"/>
            <a:ext cx="2173972" cy="717544"/>
          </a:xfrm>
        </p:spPr>
        <p:txBody>
          <a:bodyPr anchor="b"/>
          <a:lstStyle>
            <a:lvl1pPr algn="l">
              <a:defRPr sz="1470" b="0"/>
            </a:lvl1pPr>
          </a:lstStyle>
          <a:p>
            <a:r>
              <a:rPr lang="en-US"/>
              <a:t>Click to edit Master title style</a:t>
            </a:r>
            <a:endParaRPr lang="en-US" dirty="0"/>
          </a:p>
        </p:txBody>
      </p:sp>
      <p:sp>
        <p:nvSpPr>
          <p:cNvPr id="3" name="Content Placeholder 2"/>
          <p:cNvSpPr>
            <a:spLocks noGrp="1"/>
          </p:cNvSpPr>
          <p:nvPr>
            <p:ph idx="1"/>
          </p:nvPr>
        </p:nvSpPr>
        <p:spPr>
          <a:xfrm>
            <a:off x="3921618" y="327855"/>
            <a:ext cx="3134079" cy="397974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5865" y="1174907"/>
            <a:ext cx="2173972" cy="3132693"/>
          </a:xfrm>
        </p:spPr>
        <p:txBody>
          <a:bodyPr/>
          <a:lstStyle>
            <a:lvl1pPr marL="0" indent="0">
              <a:buNone/>
              <a:defRPr sz="1029"/>
            </a:lvl1pPr>
            <a:lvl2pPr marL="336042" indent="0">
              <a:buNone/>
              <a:defRPr sz="882"/>
            </a:lvl2pPr>
            <a:lvl3pPr marL="672084" indent="0">
              <a:buNone/>
              <a:defRPr sz="735"/>
            </a:lvl3pPr>
            <a:lvl4pPr marL="1008126" indent="0">
              <a:buNone/>
              <a:defRPr sz="662"/>
            </a:lvl4pPr>
            <a:lvl5pPr marL="1344168" indent="0">
              <a:buNone/>
              <a:defRPr sz="662"/>
            </a:lvl5pPr>
            <a:lvl6pPr marL="1680210" indent="0">
              <a:buNone/>
              <a:defRPr sz="662"/>
            </a:lvl6pPr>
            <a:lvl7pPr marL="2016252" indent="0">
              <a:buNone/>
              <a:defRPr sz="662"/>
            </a:lvl7pPr>
            <a:lvl8pPr marL="2352294" indent="0">
              <a:buNone/>
              <a:defRPr sz="662"/>
            </a:lvl8pPr>
            <a:lvl9pPr marL="2688336" indent="0">
              <a:buNone/>
              <a:defRPr sz="662"/>
            </a:lvl9pPr>
          </a:lstStyle>
          <a:p>
            <a:pPr lvl="0"/>
            <a:r>
              <a:rPr lang="en-US"/>
              <a:t>Click to edit Master text styles</a:t>
            </a:r>
          </a:p>
        </p:txBody>
      </p:sp>
      <p:sp>
        <p:nvSpPr>
          <p:cNvPr id="5" name="Date Placeholder 4"/>
          <p:cNvSpPr>
            <a:spLocks noGrp="1"/>
          </p:cNvSpPr>
          <p:nvPr>
            <p:ph type="dt" sz="half" idx="10"/>
          </p:nvPr>
        </p:nvSpPr>
        <p:spPr/>
        <p:txBody>
          <a:bodyPr/>
          <a:lstStyle/>
          <a:p>
            <a:fld id="{64081861-7D9D-524B-BC06-EDD60E233901}" type="datetimeFigureOut">
              <a:rPr lang="en-US" smtClean="0"/>
              <a:pPr/>
              <a:t>5/27/23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8" y="522695"/>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261520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5865" y="3528219"/>
            <a:ext cx="5449832" cy="416526"/>
          </a:xfrm>
        </p:spPr>
        <p:txBody>
          <a:bodyPr anchor="b">
            <a:normAutofit/>
          </a:bodyPr>
          <a:lstStyle>
            <a:lvl1pPr algn="l">
              <a:defRPr sz="176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05865" y="466670"/>
            <a:ext cx="5449832" cy="2833225"/>
          </a:xfrm>
        </p:spPr>
        <p:txBody>
          <a:bodyPr anchor="t">
            <a:normAutofit/>
          </a:bodyPr>
          <a:lstStyle>
            <a:lvl1pPr marL="0" indent="0" algn="ctr">
              <a:buNone/>
              <a:defRPr sz="1176"/>
            </a:lvl1pPr>
            <a:lvl2pPr marL="336042" indent="0">
              <a:buNone/>
              <a:defRPr sz="1176"/>
            </a:lvl2pPr>
            <a:lvl3pPr marL="672084" indent="0">
              <a:buNone/>
              <a:defRPr sz="1176"/>
            </a:lvl3pPr>
            <a:lvl4pPr marL="1008126" indent="0">
              <a:buNone/>
              <a:defRPr sz="1176"/>
            </a:lvl4pPr>
            <a:lvl5pPr marL="1344168" indent="0">
              <a:buNone/>
              <a:defRPr sz="1176"/>
            </a:lvl5pPr>
            <a:lvl6pPr marL="1680210" indent="0">
              <a:buNone/>
              <a:defRPr sz="1176"/>
            </a:lvl6pPr>
            <a:lvl7pPr marL="2016252" indent="0">
              <a:buNone/>
              <a:defRPr sz="1176"/>
            </a:lvl7pPr>
            <a:lvl8pPr marL="2352294" indent="0">
              <a:buNone/>
              <a:defRPr sz="1176"/>
            </a:lvl8pPr>
            <a:lvl9pPr marL="2688336" indent="0">
              <a:buNone/>
              <a:defRPr sz="1176"/>
            </a:lvl9pPr>
          </a:lstStyle>
          <a:p>
            <a:r>
              <a:rPr lang="en-US"/>
              <a:t>Click icon to add picture</a:t>
            </a:r>
            <a:endParaRPr lang="en-US" dirty="0"/>
          </a:p>
        </p:txBody>
      </p:sp>
      <p:sp>
        <p:nvSpPr>
          <p:cNvPr id="4" name="Text Placeholder 3"/>
          <p:cNvSpPr>
            <a:spLocks noGrp="1"/>
          </p:cNvSpPr>
          <p:nvPr>
            <p:ph type="body" sz="half" idx="2"/>
          </p:nvPr>
        </p:nvSpPr>
        <p:spPr>
          <a:xfrm>
            <a:off x="1605865" y="3944746"/>
            <a:ext cx="5449832" cy="362855"/>
          </a:xfrm>
        </p:spPr>
        <p:txBody>
          <a:bodyPr>
            <a:normAutofit/>
          </a:bodyPr>
          <a:lstStyle>
            <a:lvl1pPr marL="0" indent="0">
              <a:buNone/>
              <a:defRPr sz="882"/>
            </a:lvl1pPr>
            <a:lvl2pPr marL="336042" indent="0">
              <a:buNone/>
              <a:defRPr sz="882"/>
            </a:lvl2pPr>
            <a:lvl3pPr marL="672084" indent="0">
              <a:buNone/>
              <a:defRPr sz="735"/>
            </a:lvl3pPr>
            <a:lvl4pPr marL="1008126" indent="0">
              <a:buNone/>
              <a:defRPr sz="662"/>
            </a:lvl4pPr>
            <a:lvl5pPr marL="1344168" indent="0">
              <a:buNone/>
              <a:defRPr sz="662"/>
            </a:lvl5pPr>
            <a:lvl6pPr marL="1680210" indent="0">
              <a:buNone/>
              <a:defRPr sz="662"/>
            </a:lvl6pPr>
            <a:lvl7pPr marL="2016252" indent="0">
              <a:buNone/>
              <a:defRPr sz="662"/>
            </a:lvl7pPr>
            <a:lvl8pPr marL="2352294" indent="0">
              <a:buNone/>
              <a:defRPr sz="662"/>
            </a:lvl8pPr>
            <a:lvl9pPr marL="2688336" indent="0">
              <a:buNone/>
              <a:defRPr sz="662"/>
            </a:lvl9pPr>
          </a:lstStyle>
          <a:p>
            <a:pPr lvl="0"/>
            <a:r>
              <a:rPr lang="en-US"/>
              <a:t>Click to edit Master text styles</a:t>
            </a:r>
          </a:p>
        </p:txBody>
      </p:sp>
      <p:sp>
        <p:nvSpPr>
          <p:cNvPr id="5" name="Date Placeholder 4"/>
          <p:cNvSpPr>
            <a:spLocks noGrp="1"/>
          </p:cNvSpPr>
          <p:nvPr>
            <p:ph type="dt" sz="half" idx="10"/>
          </p:nvPr>
        </p:nvSpPr>
        <p:spPr/>
        <p:txBody>
          <a:bodyPr/>
          <a:lstStyle/>
          <a:p>
            <a:fld id="{64081861-7D9D-524B-BC06-EDD60E233901}" type="datetimeFigureOut">
              <a:rPr lang="en-US" smtClean="0"/>
              <a:pPr/>
              <a:t>5/27/23</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8" y="3609109"/>
            <a:ext cx="1123002" cy="3733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651" y="3662340"/>
            <a:ext cx="483622" cy="268350"/>
          </a:xfrm>
        </p:spPr>
        <p:txBody>
          <a:bodyPr/>
          <a:lstStyle/>
          <a:p>
            <a:fld id="{B1308AE5-C05A-AE4D-A0CC-88AF7C660BE1}" type="slidenum">
              <a:rPr lang="en-US" smtClean="0"/>
              <a:pPr/>
              <a:t>‹#›</a:t>
            </a:fld>
            <a:endParaRPr lang="en-US"/>
          </a:p>
        </p:txBody>
      </p:sp>
    </p:spTree>
    <p:extLst>
      <p:ext uri="{BB962C8B-B14F-4D97-AF65-F5344CB8AC3E}">
        <p14:creationId xmlns:p14="http://schemas.microsoft.com/office/powerpoint/2010/main" val="35301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168010"/>
            <a:ext cx="1637930" cy="4879085"/>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6883" y="150"/>
            <a:ext cx="1614014" cy="5036674"/>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51194" cy="5040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608167" y="458692"/>
            <a:ext cx="5447530" cy="94139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605865" y="1568098"/>
            <a:ext cx="5449832" cy="28561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5724" y="4509007"/>
            <a:ext cx="633594" cy="272059"/>
          </a:xfrm>
          <a:prstGeom prst="rect">
            <a:avLst/>
          </a:prstGeom>
        </p:spPr>
        <p:txBody>
          <a:bodyPr vert="horz" lIns="91440" tIns="45720" rIns="91440" bIns="45720" rtlCol="0" anchor="ctr"/>
          <a:lstStyle>
            <a:lvl1pPr algn="r">
              <a:defRPr sz="662">
                <a:solidFill>
                  <a:schemeClr val="tx1">
                    <a:tint val="75000"/>
                  </a:schemeClr>
                </a:solidFill>
              </a:defRPr>
            </a:lvl1pPr>
          </a:lstStyle>
          <a:p>
            <a:fld id="{64081861-7D9D-524B-BC06-EDD60E233901}" type="datetimeFigureOut">
              <a:rPr lang="en-US" smtClean="0"/>
              <a:pPr/>
              <a:t>5/27/23</a:t>
            </a:fld>
            <a:endParaRPr lang="en-US"/>
          </a:p>
        </p:txBody>
      </p:sp>
      <p:sp>
        <p:nvSpPr>
          <p:cNvPr id="5" name="Footer Placeholder 4"/>
          <p:cNvSpPr>
            <a:spLocks noGrp="1"/>
          </p:cNvSpPr>
          <p:nvPr>
            <p:ph type="ftr" sz="quarter" idx="3"/>
          </p:nvPr>
        </p:nvSpPr>
        <p:spPr>
          <a:xfrm>
            <a:off x="1605865" y="4509536"/>
            <a:ext cx="4726027" cy="268350"/>
          </a:xfrm>
          <a:prstGeom prst="rect">
            <a:avLst/>
          </a:prstGeom>
        </p:spPr>
        <p:txBody>
          <a:bodyPr vert="horz" lIns="91440" tIns="45720" rIns="91440" bIns="45720" rtlCol="0" anchor="ctr"/>
          <a:lstStyle>
            <a:lvl1pPr algn="l">
              <a:defRPr sz="66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2651" y="578984"/>
            <a:ext cx="483622" cy="268350"/>
          </a:xfrm>
          <a:prstGeom prst="rect">
            <a:avLst/>
          </a:prstGeom>
        </p:spPr>
        <p:txBody>
          <a:bodyPr vert="horz" lIns="91440" tIns="45720" rIns="91440" bIns="45720" rtlCol="0" anchor="ctr"/>
          <a:lstStyle>
            <a:lvl1pPr algn="r">
              <a:defRPr sz="1470">
                <a:solidFill>
                  <a:srgbClr val="FEFFFF"/>
                </a:solidFill>
              </a:defRPr>
            </a:lvl1pPr>
          </a:lstStyle>
          <a:p>
            <a:fld id="{B1308AE5-C05A-AE4D-A0CC-88AF7C660BE1}" type="slidenum">
              <a:rPr lang="en-US" smtClean="0"/>
              <a:pPr/>
              <a:t>‹#›</a:t>
            </a:fld>
            <a:endParaRPr lang="en-US"/>
          </a:p>
        </p:txBody>
      </p:sp>
    </p:spTree>
    <p:extLst>
      <p:ext uri="{BB962C8B-B14F-4D97-AF65-F5344CB8AC3E}">
        <p14:creationId xmlns:p14="http://schemas.microsoft.com/office/powerpoint/2010/main" val="382808058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txStyles>
    <p:titleStyle>
      <a:lvl1pPr algn="l" defTabSz="336042" rtl="0" eaLnBrk="1" latinLnBrk="0" hangingPunct="1">
        <a:spcBef>
          <a:spcPct val="0"/>
        </a:spcBef>
        <a:buNone/>
        <a:defRPr sz="2646"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32" indent="-252032" algn="l" defTabSz="336042" rtl="0" eaLnBrk="1" latinLnBrk="0" hangingPunct="1">
        <a:spcBef>
          <a:spcPts val="735"/>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1pPr>
      <a:lvl2pPr marL="546068" indent="-210026" algn="l" defTabSz="336042" rtl="0" eaLnBrk="1" latinLnBrk="0" hangingPunct="1">
        <a:spcBef>
          <a:spcPts val="735"/>
        </a:spcBef>
        <a:spcAft>
          <a:spcPts val="0"/>
        </a:spcAft>
        <a:buClr>
          <a:schemeClr val="accent1"/>
        </a:buClr>
        <a:buFont typeface="Wingdings 3" charset="2"/>
        <a:buChar char=""/>
        <a:defRPr sz="1176" kern="1200">
          <a:solidFill>
            <a:schemeClr val="tx1">
              <a:lumMod val="75000"/>
              <a:lumOff val="25000"/>
            </a:schemeClr>
          </a:solidFill>
          <a:latin typeface="+mn-lt"/>
          <a:ea typeface="+mn-ea"/>
          <a:cs typeface="+mn-cs"/>
        </a:defRPr>
      </a:lvl2pPr>
      <a:lvl3pPr marL="840105" indent="-168021" algn="l" defTabSz="336042" rtl="0" eaLnBrk="1" latinLnBrk="0" hangingPunct="1">
        <a:spcBef>
          <a:spcPts val="735"/>
        </a:spcBef>
        <a:spcAft>
          <a:spcPts val="0"/>
        </a:spcAft>
        <a:buClr>
          <a:schemeClr val="accent1"/>
        </a:buClr>
        <a:buFont typeface="Wingdings 3" charset="2"/>
        <a:buChar char=""/>
        <a:defRPr sz="1029" kern="1200">
          <a:solidFill>
            <a:schemeClr val="tx1">
              <a:lumMod val="75000"/>
              <a:lumOff val="25000"/>
            </a:schemeClr>
          </a:solidFill>
          <a:latin typeface="+mn-lt"/>
          <a:ea typeface="+mn-ea"/>
          <a:cs typeface="+mn-cs"/>
        </a:defRPr>
      </a:lvl3pPr>
      <a:lvl4pPr marL="1176147" indent="-168021" algn="l" defTabSz="336042" rtl="0" eaLnBrk="1" latinLnBrk="0" hangingPunct="1">
        <a:spcBef>
          <a:spcPts val="735"/>
        </a:spcBef>
        <a:spcAft>
          <a:spcPts val="0"/>
        </a:spcAft>
        <a:buClr>
          <a:schemeClr val="accent1"/>
        </a:buClr>
        <a:buFont typeface="Wingdings 3" charset="2"/>
        <a:buChar char=""/>
        <a:defRPr sz="882" kern="1200">
          <a:solidFill>
            <a:schemeClr val="tx1">
              <a:lumMod val="75000"/>
              <a:lumOff val="25000"/>
            </a:schemeClr>
          </a:solidFill>
          <a:latin typeface="+mn-lt"/>
          <a:ea typeface="+mn-ea"/>
          <a:cs typeface="+mn-cs"/>
        </a:defRPr>
      </a:lvl4pPr>
      <a:lvl5pPr marL="1512189" indent="-168021" algn="l" defTabSz="336042" rtl="0" eaLnBrk="1" latinLnBrk="0" hangingPunct="1">
        <a:spcBef>
          <a:spcPts val="735"/>
        </a:spcBef>
        <a:spcAft>
          <a:spcPts val="0"/>
        </a:spcAft>
        <a:buClr>
          <a:schemeClr val="accent1"/>
        </a:buClr>
        <a:buFont typeface="Wingdings 3" charset="2"/>
        <a:buChar char=""/>
        <a:defRPr sz="882" kern="1200">
          <a:solidFill>
            <a:schemeClr val="tx1">
              <a:lumMod val="75000"/>
              <a:lumOff val="25000"/>
            </a:schemeClr>
          </a:solidFill>
          <a:latin typeface="+mn-lt"/>
          <a:ea typeface="+mn-ea"/>
          <a:cs typeface="+mn-cs"/>
        </a:defRPr>
      </a:lvl5pPr>
      <a:lvl6pPr marL="1848231" indent="-168021" algn="l" defTabSz="336042" rtl="0" eaLnBrk="1" latinLnBrk="0" hangingPunct="1">
        <a:spcBef>
          <a:spcPts val="735"/>
        </a:spcBef>
        <a:spcAft>
          <a:spcPts val="0"/>
        </a:spcAft>
        <a:buClr>
          <a:schemeClr val="accent1"/>
        </a:buClr>
        <a:buFont typeface="Wingdings 3" charset="2"/>
        <a:buChar char=""/>
        <a:defRPr sz="882" kern="1200">
          <a:solidFill>
            <a:schemeClr val="tx1">
              <a:lumMod val="75000"/>
              <a:lumOff val="25000"/>
            </a:schemeClr>
          </a:solidFill>
          <a:latin typeface="+mn-lt"/>
          <a:ea typeface="+mn-ea"/>
          <a:cs typeface="+mn-cs"/>
        </a:defRPr>
      </a:lvl6pPr>
      <a:lvl7pPr marL="2184273" indent="-168021" algn="l" defTabSz="336042" rtl="0" eaLnBrk="1" latinLnBrk="0" hangingPunct="1">
        <a:spcBef>
          <a:spcPts val="735"/>
        </a:spcBef>
        <a:spcAft>
          <a:spcPts val="0"/>
        </a:spcAft>
        <a:buClr>
          <a:schemeClr val="accent1"/>
        </a:buClr>
        <a:buFont typeface="Wingdings 3" charset="2"/>
        <a:buChar char=""/>
        <a:defRPr sz="882" kern="1200">
          <a:solidFill>
            <a:schemeClr val="tx1">
              <a:lumMod val="75000"/>
              <a:lumOff val="25000"/>
            </a:schemeClr>
          </a:solidFill>
          <a:latin typeface="+mn-lt"/>
          <a:ea typeface="+mn-ea"/>
          <a:cs typeface="+mn-cs"/>
        </a:defRPr>
      </a:lvl7pPr>
      <a:lvl8pPr marL="2520315" indent="-168021" algn="l" defTabSz="336042" rtl="0" eaLnBrk="1" latinLnBrk="0" hangingPunct="1">
        <a:spcBef>
          <a:spcPts val="735"/>
        </a:spcBef>
        <a:spcAft>
          <a:spcPts val="0"/>
        </a:spcAft>
        <a:buClr>
          <a:schemeClr val="accent1"/>
        </a:buClr>
        <a:buFont typeface="Wingdings 3" charset="2"/>
        <a:buChar char=""/>
        <a:defRPr sz="882" kern="1200">
          <a:solidFill>
            <a:schemeClr val="tx1">
              <a:lumMod val="75000"/>
              <a:lumOff val="25000"/>
            </a:schemeClr>
          </a:solidFill>
          <a:latin typeface="+mn-lt"/>
          <a:ea typeface="+mn-ea"/>
          <a:cs typeface="+mn-cs"/>
        </a:defRPr>
      </a:lvl8pPr>
      <a:lvl9pPr marL="2856357" indent="-168021" algn="l" defTabSz="336042" rtl="0" eaLnBrk="1" latinLnBrk="0" hangingPunct="1">
        <a:spcBef>
          <a:spcPts val="735"/>
        </a:spcBef>
        <a:spcAft>
          <a:spcPts val="0"/>
        </a:spcAft>
        <a:buClr>
          <a:schemeClr val="accent1"/>
        </a:buClr>
        <a:buFont typeface="Wingdings 3" charset="2"/>
        <a:buChar char=""/>
        <a:defRPr sz="882" kern="1200">
          <a:solidFill>
            <a:schemeClr val="tx1">
              <a:lumMod val="75000"/>
              <a:lumOff val="25000"/>
            </a:schemeClr>
          </a:solidFill>
          <a:latin typeface="+mn-lt"/>
          <a:ea typeface="+mn-ea"/>
          <a:cs typeface="+mn-cs"/>
        </a:defRPr>
      </a:lvl9pPr>
    </p:bodyStyle>
    <p:otherStyle>
      <a:defPPr>
        <a:defRPr lang="en-US"/>
      </a:defPPr>
      <a:lvl1pPr marL="0" algn="l" defTabSz="336042" rtl="0" eaLnBrk="1" latinLnBrk="0" hangingPunct="1">
        <a:defRPr sz="1323" kern="1200">
          <a:solidFill>
            <a:schemeClr val="tx1"/>
          </a:solidFill>
          <a:latin typeface="+mn-lt"/>
          <a:ea typeface="+mn-ea"/>
          <a:cs typeface="+mn-cs"/>
        </a:defRPr>
      </a:lvl1pPr>
      <a:lvl2pPr marL="336042" algn="l" defTabSz="336042" rtl="0" eaLnBrk="1" latinLnBrk="0" hangingPunct="1">
        <a:defRPr sz="1323" kern="1200">
          <a:solidFill>
            <a:schemeClr val="tx1"/>
          </a:solidFill>
          <a:latin typeface="+mn-lt"/>
          <a:ea typeface="+mn-ea"/>
          <a:cs typeface="+mn-cs"/>
        </a:defRPr>
      </a:lvl2pPr>
      <a:lvl3pPr marL="672084" algn="l" defTabSz="336042" rtl="0" eaLnBrk="1" latinLnBrk="0" hangingPunct="1">
        <a:defRPr sz="1323" kern="1200">
          <a:solidFill>
            <a:schemeClr val="tx1"/>
          </a:solidFill>
          <a:latin typeface="+mn-lt"/>
          <a:ea typeface="+mn-ea"/>
          <a:cs typeface="+mn-cs"/>
        </a:defRPr>
      </a:lvl3pPr>
      <a:lvl4pPr marL="1008126" algn="l" defTabSz="336042" rtl="0" eaLnBrk="1" latinLnBrk="0" hangingPunct="1">
        <a:defRPr sz="1323" kern="1200">
          <a:solidFill>
            <a:schemeClr val="tx1"/>
          </a:solidFill>
          <a:latin typeface="+mn-lt"/>
          <a:ea typeface="+mn-ea"/>
          <a:cs typeface="+mn-cs"/>
        </a:defRPr>
      </a:lvl4pPr>
      <a:lvl5pPr marL="1344168" algn="l" defTabSz="336042" rtl="0" eaLnBrk="1" latinLnBrk="0" hangingPunct="1">
        <a:defRPr sz="1323" kern="1200">
          <a:solidFill>
            <a:schemeClr val="tx1"/>
          </a:solidFill>
          <a:latin typeface="+mn-lt"/>
          <a:ea typeface="+mn-ea"/>
          <a:cs typeface="+mn-cs"/>
        </a:defRPr>
      </a:lvl5pPr>
      <a:lvl6pPr marL="1680210" algn="l" defTabSz="336042" rtl="0" eaLnBrk="1" latinLnBrk="0" hangingPunct="1">
        <a:defRPr sz="1323" kern="1200">
          <a:solidFill>
            <a:schemeClr val="tx1"/>
          </a:solidFill>
          <a:latin typeface="+mn-lt"/>
          <a:ea typeface="+mn-ea"/>
          <a:cs typeface="+mn-cs"/>
        </a:defRPr>
      </a:lvl6pPr>
      <a:lvl7pPr marL="2016252" algn="l" defTabSz="336042" rtl="0" eaLnBrk="1" latinLnBrk="0" hangingPunct="1">
        <a:defRPr sz="1323" kern="1200">
          <a:solidFill>
            <a:schemeClr val="tx1"/>
          </a:solidFill>
          <a:latin typeface="+mn-lt"/>
          <a:ea typeface="+mn-ea"/>
          <a:cs typeface="+mn-cs"/>
        </a:defRPr>
      </a:lvl7pPr>
      <a:lvl8pPr marL="2352294" algn="l" defTabSz="336042" rtl="0" eaLnBrk="1" latinLnBrk="0" hangingPunct="1">
        <a:defRPr sz="1323" kern="1200">
          <a:solidFill>
            <a:schemeClr val="tx1"/>
          </a:solidFill>
          <a:latin typeface="+mn-lt"/>
          <a:ea typeface="+mn-ea"/>
          <a:cs typeface="+mn-cs"/>
        </a:defRPr>
      </a:lvl8pPr>
      <a:lvl9pPr marL="2688336" algn="l" defTabSz="336042" rtl="0" eaLnBrk="1" latinLnBrk="0" hangingPunct="1">
        <a:defRPr sz="132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www.absolutehumancarefoundation.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hyperlink" Target="mailto:absolutehumancarefoundation1@gmail.com" TargetMode="External"/><Relationship Id="rId2" Type="http://schemas.openxmlformats.org/officeDocument/2006/relationships/hyperlink" Target="https://eazypay.icicibank.com/eazypayLink?P1=HESX/H/DvkenlJMCrIg9yQ"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www.absolutehumancarefoundation.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00CCBDF-6386-5F45-460C-795C702F90B8}"/>
              </a:ext>
            </a:extLst>
          </p:cNvPr>
          <p:cNvGrpSpPr/>
          <p:nvPr/>
        </p:nvGrpSpPr>
        <p:grpSpPr>
          <a:xfrm>
            <a:off x="648235" y="193865"/>
            <a:ext cx="6301059" cy="4569473"/>
            <a:chOff x="269137" y="65058"/>
            <a:chExt cx="9287860" cy="6735477"/>
          </a:xfrm>
        </p:grpSpPr>
        <p:pic>
          <p:nvPicPr>
            <p:cNvPr id="4" name="Picture 2" descr="https://www.absolutehumancarefoundation.com/wp-content/uploads/2020/12/Studio_Project.png">
              <a:hlinkClick r:id="rId2"/>
              <a:extLst>
                <a:ext uri="{FF2B5EF4-FFF2-40B4-BE49-F238E27FC236}">
                  <a16:creationId xmlns:a16="http://schemas.microsoft.com/office/drawing/2014/main" id="{10AF00F7-F6FD-D557-7571-93635AB94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916" y="65058"/>
              <a:ext cx="1814011" cy="729357"/>
            </a:xfrm>
            <a:prstGeom prst="rect">
              <a:avLst/>
            </a:prstGeom>
            <a:solidFill>
              <a:schemeClr val="tx2"/>
            </a:solidFill>
            <a:ln w="9525">
              <a:noFill/>
              <a:miter lim="800000"/>
              <a:headEnd/>
              <a:tailEnd/>
            </a:ln>
          </p:spPr>
        </p:pic>
        <p:pic>
          <p:nvPicPr>
            <p:cNvPr id="7" name="Picture 6" descr="G20">
              <a:extLst>
                <a:ext uri="{FF2B5EF4-FFF2-40B4-BE49-F238E27FC236}">
                  <a16:creationId xmlns:a16="http://schemas.microsoft.com/office/drawing/2014/main" id="{A5A5D227-50B6-8894-1716-506903532E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137" y="65058"/>
              <a:ext cx="1141479" cy="646331"/>
            </a:xfrm>
            <a:prstGeom prst="rect">
              <a:avLst/>
            </a:prstGeom>
            <a:solidFill>
              <a:schemeClr val="accent1">
                <a:lumMod val="40000"/>
                <a:lumOff val="60000"/>
              </a:schemeClr>
            </a:solidFill>
            <a:ln>
              <a:noFill/>
            </a:ln>
          </p:spPr>
        </p:pic>
        <p:pic>
          <p:nvPicPr>
            <p:cNvPr id="12" name="Picture 11" descr="Delhi University's Hindu College staff rejects administration's move to apply for autonomy">
              <a:extLst>
                <a:ext uri="{FF2B5EF4-FFF2-40B4-BE49-F238E27FC236}">
                  <a16:creationId xmlns:a16="http://schemas.microsoft.com/office/drawing/2014/main" id="{ED55AC60-38B4-E178-8AFA-813E80C802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027" y="3628710"/>
              <a:ext cx="6611464" cy="3171825"/>
            </a:xfrm>
            <a:prstGeom prst="rect">
              <a:avLst/>
            </a:prstGeom>
            <a:solidFill>
              <a:srgbClr val="C000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F9BF64A2-D665-20E8-C987-52AE4FCE2415}"/>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41667" t="17407" r="27916" b="4815"/>
            <a:stretch/>
          </p:blipFill>
          <p:spPr>
            <a:xfrm>
              <a:off x="6918572" y="3628710"/>
              <a:ext cx="2638425" cy="3171825"/>
            </a:xfrm>
            <a:prstGeom prst="rect">
              <a:avLst/>
            </a:prstGeom>
            <a:solidFill>
              <a:srgbClr val="C00000"/>
            </a:solidFill>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 name="TextBox 2">
            <a:extLst>
              <a:ext uri="{FF2B5EF4-FFF2-40B4-BE49-F238E27FC236}">
                <a16:creationId xmlns:a16="http://schemas.microsoft.com/office/drawing/2014/main" id="{C25AFDC0-8509-035B-4DD9-37D18D264F59}"/>
              </a:ext>
            </a:extLst>
          </p:cNvPr>
          <p:cNvSpPr txBox="1"/>
          <p:nvPr/>
        </p:nvSpPr>
        <p:spPr>
          <a:xfrm>
            <a:off x="634180" y="917891"/>
            <a:ext cx="6315113" cy="1546577"/>
          </a:xfrm>
          <a:prstGeom prst="rect">
            <a:avLst/>
          </a:prstGeom>
          <a:noFill/>
        </p:spPr>
        <p:txBody>
          <a:bodyPr wrap="square">
            <a:spAutoFit/>
          </a:bodyPr>
          <a:lstStyle/>
          <a:p>
            <a:pPr algn="ctr" defTabSz="620350" eaLnBrk="0" fontAlgn="base" hangingPunct="0"/>
            <a:r>
              <a:rPr lang="en-US" altLang="en-US" sz="1050" b="1" dirty="0">
                <a:solidFill>
                  <a:srgbClr val="002060"/>
                </a:solidFill>
                <a:latin typeface="Arial Narrow" panose="020B0606020202030204" pitchFamily="34" charset="0"/>
                <a:ea typeface="Calibri" panose="020F0502020204030204" pitchFamily="34" charset="0"/>
                <a:cs typeface="Arial" panose="020B0604020202020204" pitchFamily="34" charset="0"/>
              </a:rPr>
              <a:t>NATIONAL SYMPOSIUM</a:t>
            </a:r>
          </a:p>
          <a:p>
            <a:pPr algn="ctr" defTabSz="620350" eaLnBrk="0" fontAlgn="base" hangingPunct="0"/>
            <a:r>
              <a:rPr lang="en-US" altLang="en-US" sz="1050" i="1" dirty="0">
                <a:solidFill>
                  <a:srgbClr val="002060"/>
                </a:solidFill>
                <a:latin typeface="Arial Narrow" panose="020B0606020202030204" pitchFamily="34" charset="0"/>
                <a:ea typeface="Calibri" panose="020F0502020204030204" pitchFamily="34" charset="0"/>
                <a:cs typeface="Arial" panose="020B0604020202020204" pitchFamily="34" charset="0"/>
              </a:rPr>
              <a:t>on</a:t>
            </a:r>
          </a:p>
          <a:p>
            <a:pPr algn="ctr" defTabSz="620350" eaLnBrk="0" fontAlgn="base" hangingPunct="0"/>
            <a:r>
              <a:rPr lang="en-US" altLang="en-US" sz="1050" b="1" dirty="0">
                <a:solidFill>
                  <a:srgbClr val="002060"/>
                </a:solidFill>
                <a:latin typeface="Arial Narrow" panose="020B0606020202030204" pitchFamily="34" charset="0"/>
                <a:ea typeface="Calibri" panose="020F0502020204030204" pitchFamily="34" charset="0"/>
                <a:cs typeface="Arial" panose="020B0604020202020204" pitchFamily="34" charset="0"/>
              </a:rPr>
              <a:t>INTEGRATED VECTOR MANAGEMENT TOWARDS ELIMINATION OF VECTOR-BORNE DISEASES</a:t>
            </a:r>
          </a:p>
          <a:p>
            <a:pPr algn="ctr" defTabSz="620350" eaLnBrk="0" fontAlgn="base" hangingPunct="0"/>
            <a:r>
              <a:rPr lang="en-GB" altLang="en-US" sz="1050" b="1" u="sng" dirty="0">
                <a:solidFill>
                  <a:srgbClr val="002060"/>
                </a:solidFill>
                <a:latin typeface="Arial Narrow" panose="020B0606020202030204" pitchFamily="34" charset="0"/>
                <a:cs typeface="Arial" panose="020B0604020202020204" pitchFamily="34" charset="0"/>
              </a:rPr>
              <a:t>(9</a:t>
            </a:r>
            <a:r>
              <a:rPr lang="en-GB" altLang="en-US" sz="1050" b="1" u="sng" baseline="30000" dirty="0">
                <a:solidFill>
                  <a:srgbClr val="002060"/>
                </a:solidFill>
                <a:latin typeface="Arial Narrow" panose="020B0606020202030204" pitchFamily="34" charset="0"/>
                <a:cs typeface="Arial" panose="020B0604020202020204" pitchFamily="34" charset="0"/>
              </a:rPr>
              <a:t>th</a:t>
            </a:r>
            <a:r>
              <a:rPr lang="en-GB" altLang="en-US" sz="1050" b="1" u="sng" dirty="0">
                <a:solidFill>
                  <a:srgbClr val="002060"/>
                </a:solidFill>
                <a:latin typeface="Arial Narrow" panose="020B0606020202030204" pitchFamily="34" charset="0"/>
                <a:cs typeface="Arial" panose="020B0604020202020204" pitchFamily="34" charset="0"/>
              </a:rPr>
              <a:t> June 2023 at </a:t>
            </a:r>
            <a:r>
              <a:rPr lang="en-GB" altLang="en-US" sz="1050" b="1" u="sng" dirty="0" err="1">
                <a:solidFill>
                  <a:srgbClr val="002060"/>
                </a:solidFill>
                <a:latin typeface="Arial Narrow" panose="020B0606020202030204" pitchFamily="34" charset="0"/>
                <a:cs typeface="Arial" panose="020B0604020202020204" pitchFamily="34" charset="0"/>
              </a:rPr>
              <a:t>Relaxo</a:t>
            </a:r>
            <a:r>
              <a:rPr lang="en-GB" altLang="en-US" sz="1050" b="1" u="sng" dirty="0">
                <a:solidFill>
                  <a:srgbClr val="002060"/>
                </a:solidFill>
                <a:latin typeface="Arial Narrow" panose="020B0606020202030204" pitchFamily="34" charset="0"/>
                <a:cs typeface="Arial" panose="020B0604020202020204" pitchFamily="34" charset="0"/>
              </a:rPr>
              <a:t> Research Centre, Hindu College, University of Delhi, Entry Gate 4)</a:t>
            </a:r>
            <a:endParaRPr lang="en-US" altLang="en-US" sz="1050" b="1" u="sng" dirty="0">
              <a:solidFill>
                <a:srgbClr val="002060"/>
              </a:solidFill>
              <a:latin typeface="Arial Narrow" panose="020B0606020202030204" pitchFamily="34" charset="0"/>
              <a:cs typeface="Arial" panose="020B0604020202020204" pitchFamily="34" charset="0"/>
            </a:endParaRPr>
          </a:p>
          <a:p>
            <a:pPr algn="ctr"/>
            <a:r>
              <a:rPr lang="en-IN" sz="1050" b="1" u="sng"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rPr>
              <a:t>10 AM – 5 PM </a:t>
            </a:r>
          </a:p>
          <a:p>
            <a:pPr algn="ctr"/>
            <a:r>
              <a:rPr lang="en-US" sz="1050" b="1" i="1" dirty="0">
                <a:solidFill>
                  <a:srgbClr val="002060"/>
                </a:solidFill>
                <a:latin typeface="Arial Narrow" panose="020B0606020202030204" pitchFamily="34" charset="0"/>
                <a:ea typeface="Calibri" panose="020F0502020204030204" pitchFamily="34" charset="0"/>
                <a:cs typeface="Arial" panose="020B0604020202020204" pitchFamily="34" charset="0"/>
              </a:rPr>
              <a:t>Organized by:</a:t>
            </a:r>
          </a:p>
          <a:p>
            <a:pPr algn="ctr"/>
            <a:r>
              <a:rPr lang="en-US" sz="1050" dirty="0">
                <a:solidFill>
                  <a:srgbClr val="002060"/>
                </a:solidFill>
                <a:latin typeface="Arial Narrow" panose="020B0606020202030204" pitchFamily="34" charset="0"/>
                <a:ea typeface="Calibri" panose="020F0502020204030204" pitchFamily="34" charset="0"/>
                <a:cs typeface="Arial" panose="020B0604020202020204" pitchFamily="34" charset="0"/>
              </a:rPr>
              <a:t>DEPARTMENT OF ZOOLOGY, HINDU COLLEGE, UNIVERSITY OF DELHI</a:t>
            </a:r>
            <a:endParaRPr lang="en-US" sz="1050" b="1"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ctr"/>
            <a:r>
              <a:rPr lang="en-US" sz="1050" b="1" i="1" dirty="0">
                <a:solidFill>
                  <a:srgbClr val="002060"/>
                </a:solidFill>
                <a:latin typeface="Arial Narrow" panose="020B0606020202030204" pitchFamily="34" charset="0"/>
                <a:ea typeface="Calibri" panose="020F0502020204030204" pitchFamily="34" charset="0"/>
                <a:cs typeface="Arial" panose="020B0604020202020204" pitchFamily="34" charset="0"/>
              </a:rPr>
              <a:t>in collaboration with</a:t>
            </a:r>
            <a:endParaRPr lang="en-IN" sz="1050" b="1" i="1"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algn="ctr"/>
            <a:r>
              <a:rPr lang="en-US" sz="1050" dirty="0">
                <a:solidFill>
                  <a:srgbClr val="002060"/>
                </a:solidFill>
                <a:latin typeface="Arial Narrow" panose="020B0606020202030204" pitchFamily="34" charset="0"/>
                <a:ea typeface="Calibri" panose="020F0502020204030204" pitchFamily="34" charset="0"/>
                <a:cs typeface="Arial" panose="020B0604020202020204" pitchFamily="34" charset="0"/>
              </a:rPr>
              <a:t>ABSOLUTE HUMAN CARE FOUNDATION (AHCF), NEW DELHI</a:t>
            </a:r>
            <a:endParaRPr lang="en-IN" sz="105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p:txBody>
      </p:sp>
      <p:pic>
        <p:nvPicPr>
          <p:cNvPr id="1026" name="Picture 2" descr="DU - The Hindu">
            <a:extLst>
              <a:ext uri="{FF2B5EF4-FFF2-40B4-BE49-F238E27FC236}">
                <a16:creationId xmlns:a16="http://schemas.microsoft.com/office/drawing/2014/main" id="{0D48250A-FCD3-797E-CE77-C04501FDF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852" y="193864"/>
            <a:ext cx="874781" cy="543095"/>
          </a:xfrm>
          <a:prstGeom prst="rect">
            <a:avLst/>
          </a:prstGeom>
          <a:noFill/>
          <a:extLst>
            <a:ext uri="{909E8E84-426E-40DD-AFC4-6F175D3DCCD1}">
              <a14:hiddenFill xmlns:a14="http://schemas.microsoft.com/office/drawing/2010/main">
                <a:solidFill>
                  <a:srgbClr val="FFFFFF"/>
                </a:solidFill>
              </a14:hiddenFill>
            </a:ext>
          </a:extLst>
        </p:spPr>
      </p:pic>
      <p:sp>
        <p:nvSpPr>
          <p:cNvPr id="4098" name="AutoShape 2" descr="blob:https://web.whatsapp.com/c9950c70-a44a-4dab-966d-7f8e677a6f06"/>
          <p:cNvSpPr>
            <a:spLocks noChangeAspect="1" noChangeArrowheads="1"/>
          </p:cNvSpPr>
          <p:nvPr/>
        </p:nvSpPr>
        <p:spPr bwMode="auto">
          <a:xfrm>
            <a:off x="525181" y="95857"/>
            <a:ext cx="206782" cy="206782"/>
          </a:xfrm>
          <a:prstGeom prst="rect">
            <a:avLst/>
          </a:prstGeom>
          <a:noFill/>
        </p:spPr>
        <p:txBody>
          <a:bodyPr vert="horz" wrap="square" lIns="62035" tIns="31018" rIns="62035" bIns="31018" numCol="1" anchor="t" anchorCtr="0" compatLnSpc="1">
            <a:prstTxWarp prst="textNoShape">
              <a:avLst/>
            </a:prstTxWarp>
          </a:bodyPr>
          <a:lstStyle/>
          <a:p>
            <a:endParaRPr lang="en-US" sz="1221"/>
          </a:p>
        </p:txBody>
      </p:sp>
      <p:pic>
        <p:nvPicPr>
          <p:cNvPr id="4099" name="Picture 3" descr="C:\Users\Admin\Desktop\GENESIS LOGO.jpg"/>
          <p:cNvPicPr>
            <a:picLocks noChangeAspect="1" noChangeArrowheads="1"/>
          </p:cNvPicPr>
          <p:nvPr/>
        </p:nvPicPr>
        <p:blipFill>
          <a:blip r:embed="rId8"/>
          <a:srcRect/>
          <a:stretch>
            <a:fillRect/>
          </a:stretch>
        </p:blipFill>
        <p:spPr bwMode="auto">
          <a:xfrm>
            <a:off x="3619195" y="193864"/>
            <a:ext cx="478208" cy="484851"/>
          </a:xfrm>
          <a:prstGeom prst="rect">
            <a:avLst/>
          </a:prstGeom>
          <a:noFill/>
        </p:spPr>
      </p:pic>
      <p:pic>
        <p:nvPicPr>
          <p:cNvPr id="5" name="Picture 4" descr="A close-up of a logo&#10;&#10;Description automatically generated with low confidence">
            <a:extLst>
              <a:ext uri="{FF2B5EF4-FFF2-40B4-BE49-F238E27FC236}">
                <a16:creationId xmlns:a16="http://schemas.microsoft.com/office/drawing/2014/main" id="{60A6FB8A-3554-AF39-AD27-35A04DEAE6D4}"/>
              </a:ext>
            </a:extLst>
          </p:cNvPr>
          <p:cNvPicPr>
            <a:picLocks noChangeAspect="1"/>
          </p:cNvPicPr>
          <p:nvPr/>
        </p:nvPicPr>
        <p:blipFill>
          <a:blip r:embed="rId9"/>
          <a:stretch>
            <a:fillRect/>
          </a:stretch>
        </p:blipFill>
        <p:spPr>
          <a:xfrm>
            <a:off x="1800416" y="194272"/>
            <a:ext cx="1128106" cy="491634"/>
          </a:xfrm>
          <a:prstGeom prst="rect">
            <a:avLst/>
          </a:prstGeom>
        </p:spPr>
      </p:pic>
    </p:spTree>
    <p:extLst>
      <p:ext uri="{BB962C8B-B14F-4D97-AF65-F5344CB8AC3E}">
        <p14:creationId xmlns:p14="http://schemas.microsoft.com/office/powerpoint/2010/main" val="48975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05EBC85-571D-CDCF-4109-CE2149673A37}"/>
              </a:ext>
            </a:extLst>
          </p:cNvPr>
          <p:cNvGrpSpPr/>
          <p:nvPr/>
        </p:nvGrpSpPr>
        <p:grpSpPr>
          <a:xfrm>
            <a:off x="97865" y="172801"/>
            <a:ext cx="2670812" cy="2312915"/>
            <a:chOff x="342900" y="172801"/>
            <a:chExt cx="2425777" cy="2449846"/>
          </a:xfrm>
        </p:grpSpPr>
        <p:sp>
          <p:nvSpPr>
            <p:cNvPr id="6" name="TextBox 5">
              <a:extLst>
                <a:ext uri="{FF2B5EF4-FFF2-40B4-BE49-F238E27FC236}">
                  <a16:creationId xmlns:a16="http://schemas.microsoft.com/office/drawing/2014/main" id="{C639F9BD-9520-F2AB-27FC-B0A6D0DC399D}"/>
                </a:ext>
              </a:extLst>
            </p:cNvPr>
            <p:cNvSpPr txBox="1"/>
            <p:nvPr/>
          </p:nvSpPr>
          <p:spPr>
            <a:xfrm>
              <a:off x="342900" y="1204557"/>
              <a:ext cx="2425777" cy="1418090"/>
            </a:xfrm>
            <a:prstGeom prst="rect">
              <a:avLst/>
            </a:prstGeom>
            <a:solidFill>
              <a:schemeClr val="bg2">
                <a:lumMod val="75000"/>
              </a:schemeClr>
            </a:solidFill>
          </p:spPr>
          <p:txBody>
            <a:bodyPr wrap="square" rtlCol="0">
              <a:spAutoFit/>
            </a:bodyPr>
            <a:lstStyle/>
            <a:p>
              <a:pPr algn="just">
                <a:tabLst>
                  <a:tab pos="156805" algn="l"/>
                  <a:tab pos="194957" algn="l"/>
                </a:tabLst>
              </a:pP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Organizing Committee:  </a:t>
              </a:r>
              <a:r>
                <a:rPr lang="en-US" sz="9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Department of Zoology, Hindu College &amp; Team, AHCF </a:t>
              </a:r>
            </a:p>
            <a:p>
              <a:pPr algn="just">
                <a:tabLst>
                  <a:tab pos="156805" algn="l"/>
                  <a:tab pos="194957" algn="l"/>
                </a:tabLst>
              </a:pP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Advisory Committee</a:t>
              </a:r>
              <a:r>
                <a:rPr lang="en-US" sz="900"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  </a:t>
              </a:r>
              <a:r>
                <a:rPr lang="en-US" sz="9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Principal &amp; Director, IQAC, Hindu College &amp; Directors, AHCF</a:t>
              </a:r>
              <a:endParaRPr lang="en-IN" sz="9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Lst>
              </a:pP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Scientific Committee: </a:t>
              </a:r>
              <a:r>
                <a:rPr lang="en-US" sz="9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Subject Experts</a:t>
              </a: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	</a:t>
              </a:r>
              <a:endParaRPr lang="en-IN" sz="900"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 pos="1506454" algn="r"/>
                </a:tabLst>
              </a:pP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Documentation Committee: </a:t>
              </a:r>
              <a:r>
                <a:rPr lang="en-US" sz="9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Faculty, Librarian &amp; Support Staff</a:t>
              </a:r>
              <a:endParaRPr lang="en-IN" sz="9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 pos="1506454" algn="r"/>
                </a:tabLst>
              </a:pP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Transport Committee: </a:t>
              </a:r>
              <a:r>
                <a:rPr lang="en-US" sz="9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Student Volunteers</a:t>
              </a:r>
              <a:endParaRPr lang="en-IN" sz="9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Lst>
              </a:pPr>
              <a:r>
                <a:rPr lang="en-US" sz="9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Refreshment Committee: </a:t>
              </a:r>
              <a:r>
                <a:rPr lang="en-US" sz="9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Faculty &amp; Student Volunteers</a:t>
              </a:r>
              <a:endParaRPr lang="en-IN" sz="9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24C110-6D4A-B8BE-89C7-13BC6CAE9CE3}"/>
                </a:ext>
              </a:extLst>
            </p:cNvPr>
            <p:cNvSpPr txBox="1"/>
            <p:nvPr/>
          </p:nvSpPr>
          <p:spPr>
            <a:xfrm>
              <a:off x="429155" y="172801"/>
              <a:ext cx="2339522" cy="259430"/>
            </a:xfrm>
            <a:prstGeom prst="rect">
              <a:avLst/>
            </a:prstGeom>
            <a:solidFill>
              <a:schemeClr val="accent1">
                <a:lumMod val="40000"/>
                <a:lumOff val="60000"/>
              </a:schemeClr>
            </a:solidFill>
          </p:spPr>
          <p:txBody>
            <a:bodyPr wrap="square">
              <a:spAutoFit/>
            </a:bodyPr>
            <a:lstStyle/>
            <a:p>
              <a:pPr marR="17500" algn="ctr">
                <a:spcAft>
                  <a:spcPts val="332"/>
                </a:spcAft>
                <a:tabLst>
                  <a:tab pos="2137528" algn="l"/>
                </a:tabLst>
              </a:pPr>
              <a:r>
                <a:rPr lang="en-US" sz="1086"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ANOUNCEMENT</a:t>
              </a:r>
              <a:endParaRPr lang="en-IN" sz="1086"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4FC1C238-858F-ED38-6320-142A492AE110}"/>
              </a:ext>
            </a:extLst>
          </p:cNvPr>
          <p:cNvSpPr txBox="1"/>
          <p:nvPr/>
        </p:nvSpPr>
        <p:spPr>
          <a:xfrm>
            <a:off x="2835514" y="774638"/>
            <a:ext cx="2278582" cy="1926297"/>
          </a:xfrm>
          <a:prstGeom prst="rect">
            <a:avLst/>
          </a:prstGeom>
          <a:solidFill>
            <a:schemeClr val="accent1">
              <a:lumMod val="40000"/>
              <a:lumOff val="60000"/>
            </a:schemeClr>
          </a:solidFill>
        </p:spPr>
        <p:txBody>
          <a:bodyPr wrap="square" rtlCol="0">
            <a:spAutoFit/>
          </a:bodyPr>
          <a:lstStyle/>
          <a:p>
            <a:pPr algn="ctr">
              <a:spcAft>
                <a:spcPts val="205"/>
              </a:spcAft>
              <a:tabLst>
                <a:tab pos="75390" algn="l"/>
              </a:tabLst>
            </a:pPr>
            <a:endParaRPr lang="en-IN" sz="814" b="1" u="sng"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endParaRPr>
          </a:p>
          <a:p>
            <a:pPr algn="ctr">
              <a:spcAft>
                <a:spcPts val="205"/>
              </a:spcAft>
              <a:tabLst>
                <a:tab pos="75390" algn="l"/>
              </a:tabLst>
            </a:pPr>
            <a:r>
              <a:rPr lang="en-IN" sz="814" b="1" u="sng"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rPr>
              <a:t>9</a:t>
            </a:r>
            <a:r>
              <a:rPr lang="en-IN" sz="814" b="1" u="sng" baseline="30000"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rPr>
              <a:t>th</a:t>
            </a:r>
            <a:r>
              <a:rPr lang="en-IN" sz="814" b="1" u="sng"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rPr>
              <a:t> June 2023 (Friday)</a:t>
            </a:r>
          </a:p>
          <a:p>
            <a:pPr marL="183090" indent="-183090">
              <a:spcAft>
                <a:spcPts val="205"/>
              </a:spcAft>
              <a:buFont typeface="Symbol" pitchFamily="2" charset="2"/>
              <a:buChar char=""/>
              <a:tabLst>
                <a:tab pos="75390" algn="l"/>
              </a:tabLst>
            </a:pP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Registration</a:t>
            </a:r>
          </a:p>
          <a:p>
            <a:pPr marL="183090" indent="-183090" algn="just">
              <a:spcAft>
                <a:spcPts val="205"/>
              </a:spcAft>
              <a:buFont typeface="Symbol" pitchFamily="2" charset="2"/>
              <a:buChar char=""/>
              <a:tabLst>
                <a:tab pos="75390" algn="l"/>
              </a:tabLst>
            </a:pP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Keynote Lecture on</a:t>
            </a:r>
            <a:r>
              <a:rPr lang="en-US" sz="814"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“Effective Vector Management:</a:t>
            </a: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Innovative and effective ways to address the Issues and challenges in Vector management in India”</a:t>
            </a:r>
          </a:p>
          <a:p>
            <a:pPr marL="183090" indent="-183090" algn="just">
              <a:spcAft>
                <a:spcPts val="205"/>
              </a:spcAft>
              <a:buFont typeface="Symbol" pitchFamily="2" charset="2"/>
              <a:buChar char=""/>
              <a:tabLst>
                <a:tab pos="75390" algn="l"/>
              </a:tabLst>
            </a:pP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Invited talk on </a:t>
            </a:r>
            <a:r>
              <a:rPr lang="en-US" sz="814"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“Role of IVM in malaria elimination in India</a:t>
            </a: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t>
            </a:r>
            <a:endParaRPr lang="en-US" sz="814" b="1"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183090" indent="-183090" algn="just">
              <a:spcAft>
                <a:spcPts val="205"/>
              </a:spcAft>
              <a:buFont typeface="Symbol" pitchFamily="2" charset="2"/>
              <a:buChar char=""/>
              <a:tabLst>
                <a:tab pos="75390" algn="l"/>
              </a:tabLst>
            </a:pPr>
            <a:r>
              <a:rPr lang="en-US" sz="814"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Panel discussion </a:t>
            </a: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(Interactive session)</a:t>
            </a:r>
          </a:p>
          <a:p>
            <a:pPr marL="232631" indent="-105546" algn="just">
              <a:spcAft>
                <a:spcPts val="205"/>
              </a:spcAft>
              <a:buFont typeface="Wingdings" pitchFamily="2" charset="2"/>
              <a:buChar char="Ø"/>
              <a:tabLst>
                <a:tab pos="75390" algn="l"/>
              </a:tabLst>
            </a:pP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IVM - an Investment &amp; Not the Expenditure</a:t>
            </a:r>
            <a:endParaRPr lang="en-IN" sz="814"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marL="232631" indent="-105546" algn="just">
              <a:spcAft>
                <a:spcPts val="205"/>
              </a:spcAft>
              <a:buFont typeface="Wingdings" pitchFamily="2" charset="2"/>
              <a:buChar char="Ø"/>
              <a:tabLst>
                <a:tab pos="75390" algn="l"/>
              </a:tabLst>
            </a:pPr>
            <a:r>
              <a:rPr lang="en-US" sz="814"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IVM and Partnership </a:t>
            </a:r>
          </a:p>
          <a:p>
            <a:pPr marL="232631" indent="-105546" algn="just">
              <a:spcAft>
                <a:spcPts val="205"/>
              </a:spcAft>
              <a:buFont typeface="Wingdings" pitchFamily="2" charset="2"/>
              <a:buChar char="Ø"/>
              <a:tabLst>
                <a:tab pos="75390" algn="l"/>
              </a:tabLst>
            </a:pPr>
            <a:r>
              <a:rPr lang="en-US" sz="814"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From Lab Research to Field/User</a:t>
            </a:r>
          </a:p>
        </p:txBody>
      </p:sp>
      <p:sp>
        <p:nvSpPr>
          <p:cNvPr id="14" name="TextBox 13">
            <a:extLst>
              <a:ext uri="{FF2B5EF4-FFF2-40B4-BE49-F238E27FC236}">
                <a16:creationId xmlns:a16="http://schemas.microsoft.com/office/drawing/2014/main" id="{68FF82D5-16AB-60E1-C01B-556A82EFD45A}"/>
              </a:ext>
            </a:extLst>
          </p:cNvPr>
          <p:cNvSpPr txBox="1"/>
          <p:nvPr/>
        </p:nvSpPr>
        <p:spPr>
          <a:xfrm>
            <a:off x="2778715" y="165284"/>
            <a:ext cx="2298463" cy="259430"/>
          </a:xfrm>
          <a:prstGeom prst="rect">
            <a:avLst/>
          </a:prstGeom>
          <a:solidFill>
            <a:schemeClr val="accent1">
              <a:lumMod val="50000"/>
            </a:schemeClr>
          </a:solidFill>
        </p:spPr>
        <p:txBody>
          <a:bodyPr wrap="square">
            <a:spAutoFit/>
          </a:bodyPr>
          <a:lstStyle/>
          <a:p>
            <a:pPr algn="ctr">
              <a:spcAft>
                <a:spcPts val="746"/>
              </a:spcAft>
              <a:tabLst>
                <a:tab pos="192997" algn="l"/>
              </a:tabLst>
            </a:pPr>
            <a:r>
              <a:rPr lang="en-US" sz="1086" b="1" dirty="0">
                <a:solidFill>
                  <a:srgbClr val="FFC000"/>
                </a:solidFill>
                <a:latin typeface="Arial" panose="020B0604020202020204" pitchFamily="34" charset="0"/>
                <a:ea typeface="Times New Roman" panose="02020603050405020304" pitchFamily="18" charset="0"/>
                <a:cs typeface="Arial" panose="020B0604020202020204" pitchFamily="34" charset="0"/>
              </a:rPr>
              <a:t>TENTATIVE PROGRAMME</a:t>
            </a:r>
            <a:endParaRPr lang="en-IN" sz="1086" dirty="0">
              <a:solidFill>
                <a:srgbClr val="FFC000"/>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D2577A-1D85-5E77-3C90-5DF4F1D9E45D}"/>
              </a:ext>
            </a:extLst>
          </p:cNvPr>
          <p:cNvSpPr txBox="1"/>
          <p:nvPr/>
        </p:nvSpPr>
        <p:spPr>
          <a:xfrm>
            <a:off x="5077178" y="165284"/>
            <a:ext cx="2112159" cy="259430"/>
          </a:xfrm>
          <a:prstGeom prst="rect">
            <a:avLst/>
          </a:prstGeom>
          <a:solidFill>
            <a:schemeClr val="accent1">
              <a:lumMod val="40000"/>
              <a:lumOff val="60000"/>
            </a:schemeClr>
          </a:solidFill>
        </p:spPr>
        <p:txBody>
          <a:bodyPr wrap="square">
            <a:spAutoFit/>
          </a:bodyPr>
          <a:lstStyle/>
          <a:p>
            <a:pPr algn="ctr">
              <a:spcAft>
                <a:spcPts val="746"/>
              </a:spcAft>
              <a:tabLst>
                <a:tab pos="192997" algn="l"/>
                <a:tab pos="239955" algn="l"/>
              </a:tabLst>
            </a:pPr>
            <a:r>
              <a:rPr lang="en-US" sz="1086" b="1"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REGISTRATION FEE*</a:t>
            </a:r>
            <a:endParaRPr lang="en-IN" sz="1086"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3DD2D59D-82DF-AB9E-5361-E8FF780ABDB0}"/>
              </a:ext>
            </a:extLst>
          </p:cNvPr>
          <p:cNvGraphicFramePr>
            <a:graphicFrameLocks noGrp="1"/>
          </p:cNvGraphicFramePr>
          <p:nvPr>
            <p:extLst>
              <p:ext uri="{D42A27DB-BD31-4B8C-83A1-F6EECF244321}">
                <p14:modId xmlns:p14="http://schemas.microsoft.com/office/powerpoint/2010/main" val="3560237772"/>
              </p:ext>
            </p:extLst>
          </p:nvPr>
        </p:nvGraphicFramePr>
        <p:xfrm>
          <a:off x="5189185" y="426491"/>
          <a:ext cx="2000152" cy="1373257"/>
        </p:xfrm>
        <a:graphic>
          <a:graphicData uri="http://schemas.openxmlformats.org/drawingml/2006/table">
            <a:tbl>
              <a:tblPr firstRow="1" firstCol="1" bandRow="1">
                <a:tableStyleId>{125E5076-3810-47DD-B79F-674D7AD40C01}</a:tableStyleId>
              </a:tblPr>
              <a:tblGrid>
                <a:gridCol w="1017924">
                  <a:extLst>
                    <a:ext uri="{9D8B030D-6E8A-4147-A177-3AD203B41FA5}">
                      <a16:colId xmlns:a16="http://schemas.microsoft.com/office/drawing/2014/main" val="2848517043"/>
                    </a:ext>
                  </a:extLst>
                </a:gridCol>
                <a:gridCol w="982228">
                  <a:extLst>
                    <a:ext uri="{9D8B030D-6E8A-4147-A177-3AD203B41FA5}">
                      <a16:colId xmlns:a16="http://schemas.microsoft.com/office/drawing/2014/main" val="3414662719"/>
                    </a:ext>
                  </a:extLst>
                </a:gridCol>
              </a:tblGrid>
              <a:tr h="306094">
                <a:tc>
                  <a:txBody>
                    <a:bodyPr/>
                    <a:lstStyle/>
                    <a:p>
                      <a:pPr algn="ctr">
                        <a:spcAft>
                          <a:spcPts val="0"/>
                        </a:spcAft>
                        <a:tabLst>
                          <a:tab pos="1720850" algn="l"/>
                        </a:tabLst>
                      </a:pPr>
                      <a:r>
                        <a:rPr lang="en-US" sz="600" b="1" kern="100" dirty="0">
                          <a:solidFill>
                            <a:schemeClr val="accent2">
                              <a:lumMod val="75000"/>
                            </a:schemeClr>
                          </a:solidFill>
                          <a:effectLst/>
                        </a:rPr>
                        <a:t>UPTO </a:t>
                      </a:r>
                    </a:p>
                    <a:p>
                      <a:pPr algn="ctr">
                        <a:spcAft>
                          <a:spcPts val="0"/>
                        </a:spcAft>
                        <a:tabLst>
                          <a:tab pos="1720850" algn="l"/>
                        </a:tabLst>
                      </a:pPr>
                      <a:r>
                        <a:rPr lang="en-US" sz="600" b="1" kern="100" dirty="0">
                          <a:solidFill>
                            <a:schemeClr val="accent2">
                              <a:lumMod val="75000"/>
                            </a:schemeClr>
                          </a:solidFill>
                          <a:effectLst/>
                        </a:rPr>
                        <a:t>31</a:t>
                      </a:r>
                      <a:r>
                        <a:rPr lang="en-US" sz="600" b="1" kern="100" baseline="30000" dirty="0">
                          <a:solidFill>
                            <a:schemeClr val="accent2">
                              <a:lumMod val="75000"/>
                            </a:schemeClr>
                          </a:solidFill>
                          <a:effectLst/>
                        </a:rPr>
                        <a:t>st</a:t>
                      </a:r>
                      <a:r>
                        <a:rPr lang="en-US" sz="600" b="1" kern="100" dirty="0">
                          <a:solidFill>
                            <a:schemeClr val="accent2">
                              <a:lumMod val="75000"/>
                            </a:schemeClr>
                          </a:solidFill>
                          <a:effectLst/>
                        </a:rPr>
                        <a:t> May 2023</a:t>
                      </a:r>
                    </a:p>
                    <a:p>
                      <a:pPr algn="ctr">
                        <a:spcAft>
                          <a:spcPts val="1100"/>
                        </a:spcAft>
                      </a:pPr>
                      <a:endParaRPr lang="en-IN" sz="600" b="1" kern="100" dirty="0">
                        <a:solidFill>
                          <a:schemeClr val="accent2">
                            <a:lumMod val="75000"/>
                          </a:schemeClr>
                        </a:solidFill>
                        <a:effectLst/>
                        <a:latin typeface="Arial Narrow" panose="020B0606020202030204" pitchFamily="34" charset="0"/>
                        <a:ea typeface="Calibri" panose="020F0502020204030204" pitchFamily="34" charset="0"/>
                        <a:cs typeface="Mangal" panose="02040503050203030202" pitchFamily="18" charset="0"/>
                      </a:endParaRPr>
                    </a:p>
                  </a:txBody>
                  <a:tcPr marL="46526" marR="46526" marT="0" marB="0" anchor="ctr">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1100"/>
                        </a:spcAft>
                        <a:buClrTx/>
                        <a:buSzTx/>
                        <a:buFontTx/>
                        <a:buNone/>
                        <a:tabLst/>
                        <a:defRPr/>
                      </a:pPr>
                      <a:r>
                        <a:rPr lang="en-US" sz="600" b="1" kern="100" dirty="0">
                          <a:solidFill>
                            <a:schemeClr val="accent2">
                              <a:lumMod val="75000"/>
                            </a:schemeClr>
                          </a:solidFill>
                          <a:effectLst/>
                        </a:rPr>
                        <a:t>SPOT REGISTRATION </a:t>
                      </a:r>
                      <a:endParaRPr lang="en-IN" sz="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1100"/>
                        </a:spcAft>
                      </a:pPr>
                      <a:endParaRPr lang="en-IN" sz="600" b="1" kern="100" dirty="0">
                        <a:solidFill>
                          <a:schemeClr val="accent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txBody>
                  <a:tcPr marL="46526" marR="46526" marT="0" marB="0" anchor="ctr">
                    <a:solidFill>
                      <a:schemeClr val="accent1">
                        <a:lumMod val="60000"/>
                        <a:lumOff val="40000"/>
                      </a:schemeClr>
                    </a:solidFill>
                  </a:tcPr>
                </a:tc>
                <a:extLst>
                  <a:ext uri="{0D108BD9-81ED-4DB2-BD59-A6C34878D82A}">
                    <a16:rowId xmlns:a16="http://schemas.microsoft.com/office/drawing/2014/main" val="10000"/>
                  </a:ext>
                </a:extLst>
              </a:tr>
              <a:tr h="258462">
                <a:tc>
                  <a:txBody>
                    <a:bodyPr/>
                    <a:lstStyle/>
                    <a:p>
                      <a:pPr algn="ctr">
                        <a:spcAft>
                          <a:spcPts val="600"/>
                        </a:spcAft>
                      </a:pPr>
                      <a:r>
                        <a:rPr lang="en-US" sz="600" b="1" kern="100" dirty="0">
                          <a:solidFill>
                            <a:schemeClr val="accent2">
                              <a:lumMod val="75000"/>
                            </a:schemeClr>
                          </a:solidFill>
                          <a:effectLst/>
                        </a:rPr>
                        <a:t>INR 2000/-</a:t>
                      </a:r>
                      <a:endParaRPr lang="en-IN" sz="600" b="1" kern="100" dirty="0">
                        <a:solidFill>
                          <a:schemeClr val="accent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txBody>
                  <a:tcPr marL="46526" marR="46526" marT="0" marB="0" anchor="ctr">
                    <a:solidFill>
                      <a:schemeClr val="accent1">
                        <a:lumMod val="40000"/>
                        <a:lumOff val="60000"/>
                      </a:schemeClr>
                    </a:solidFill>
                  </a:tcPr>
                </a:tc>
                <a:tc>
                  <a:txBody>
                    <a:bodyPr/>
                    <a:lstStyle/>
                    <a:p>
                      <a:pPr algn="ctr">
                        <a:spcAft>
                          <a:spcPts val="600"/>
                        </a:spcAft>
                      </a:pPr>
                      <a:r>
                        <a:rPr lang="en-US" sz="600" b="1" kern="100" dirty="0">
                          <a:solidFill>
                            <a:schemeClr val="accent2">
                              <a:lumMod val="75000"/>
                            </a:schemeClr>
                          </a:solidFill>
                          <a:effectLst/>
                        </a:rPr>
                        <a:t>INR 2500/-</a:t>
                      </a:r>
                      <a:endParaRPr lang="en-IN" sz="600" b="1" kern="100" dirty="0">
                        <a:solidFill>
                          <a:schemeClr val="accent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txBody>
                  <a:tcPr marL="46526" marR="46526" marT="0" marB="0" anchor="ctr">
                    <a:solidFill>
                      <a:schemeClr val="accent1">
                        <a:lumMod val="40000"/>
                        <a:lumOff val="60000"/>
                      </a:schemeClr>
                    </a:solidFill>
                  </a:tcPr>
                </a:tc>
                <a:extLst>
                  <a:ext uri="{0D108BD9-81ED-4DB2-BD59-A6C34878D82A}">
                    <a16:rowId xmlns:a16="http://schemas.microsoft.com/office/drawing/2014/main" val="3205992271"/>
                  </a:ext>
                </a:extLst>
              </a:tr>
              <a:tr h="792215">
                <a:tc gridSpan="2">
                  <a:txBody>
                    <a:bodyPr/>
                    <a:lstStyle/>
                    <a:p>
                      <a:pPr algn="ctr">
                        <a:spcAft>
                          <a:spcPts val="1100"/>
                        </a:spcAft>
                      </a:pPr>
                      <a:r>
                        <a:rPr lang="en-IN" sz="600" b="1" u="sng" kern="100" dirty="0">
                          <a:solidFill>
                            <a:srgbClr val="FFFF00"/>
                          </a:solidFill>
                          <a:effectLst/>
                          <a:latin typeface="Calibri" panose="020F0502020204030204" pitchFamily="34" charset="0"/>
                          <a:ea typeface="Calibri" panose="020F0502020204030204" pitchFamily="34" charset="0"/>
                          <a:cs typeface="Mangal" panose="02040503050203030202" pitchFamily="18" charset="0"/>
                        </a:rPr>
                        <a:t>LINK</a:t>
                      </a:r>
                      <a:r>
                        <a:rPr lang="en-IN" sz="600" b="1" u="sng" kern="100" baseline="0" dirty="0">
                          <a:solidFill>
                            <a:srgbClr val="FFFF00"/>
                          </a:solidFill>
                          <a:effectLst/>
                          <a:latin typeface="Calibri" panose="020F0502020204030204" pitchFamily="34" charset="0"/>
                          <a:ea typeface="Calibri" panose="020F0502020204030204" pitchFamily="34" charset="0"/>
                          <a:cs typeface="Mangal" panose="02040503050203030202" pitchFamily="18" charset="0"/>
                        </a:rPr>
                        <a:t> FOR DIGITAL PAYMENT OF REGN FEE: </a:t>
                      </a:r>
                    </a:p>
                    <a:p>
                      <a:pPr algn="ctr">
                        <a:spcAft>
                          <a:spcPts val="1100"/>
                        </a:spcAft>
                      </a:pPr>
                      <a:r>
                        <a:rPr lang="en-IN" sz="600" b="1" kern="100" baseline="0" dirty="0">
                          <a:solidFill>
                            <a:srgbClr val="FFFF00"/>
                          </a:solidFill>
                          <a:effectLst/>
                          <a:latin typeface="Calibri" panose="020F0502020204030204" pitchFamily="34" charset="0"/>
                          <a:ea typeface="Calibri" panose="020F0502020204030204" pitchFamily="34" charset="0"/>
                          <a:cs typeface="Mangal" panose="02040503050203030202" pitchFamily="18" charset="0"/>
                          <a:hlinkClick r:id="rId2"/>
                        </a:rPr>
                        <a:t>https://eazypay.icicibank.com/eazypayLink?P1=HESX/H/DvkenlJMCrIg9yQ</a:t>
                      </a:r>
                      <a:r>
                        <a:rPr lang="en-IN" sz="600" b="1" kern="100" baseline="0" dirty="0">
                          <a:solidFill>
                            <a:srgbClr val="FFFF00"/>
                          </a:solidFill>
                          <a:effectLst/>
                          <a:latin typeface="Calibri" panose="020F0502020204030204" pitchFamily="34" charset="0"/>
                          <a:ea typeface="Calibri" panose="020F0502020204030204" pitchFamily="34" charset="0"/>
                          <a:cs typeface="Mangal" panose="02040503050203030202" pitchFamily="18" charset="0"/>
                        </a:rPr>
                        <a:t>==</a:t>
                      </a:r>
                    </a:p>
                    <a:p>
                      <a:pPr algn="just">
                        <a:spcAft>
                          <a:spcPts val="1100"/>
                        </a:spcAft>
                      </a:pPr>
                      <a:r>
                        <a:rPr lang="en-IN" sz="600" b="1" kern="100" baseline="0" dirty="0">
                          <a:solidFill>
                            <a:srgbClr val="FFFF00"/>
                          </a:solidFill>
                          <a:effectLst/>
                          <a:latin typeface="Calibri" panose="020F0502020204030204" pitchFamily="34" charset="0"/>
                          <a:ea typeface="Calibri" panose="020F0502020204030204" pitchFamily="34" charset="0"/>
                          <a:cs typeface="Mangal" panose="02040503050203030202" pitchFamily="18" charset="0"/>
                        </a:rPr>
                        <a:t>(PLEASE SELECT ‘WORKSHOP ON IVM’ IN THE COURSE BEFORE ENTEREING YOUR DETAILS)</a:t>
                      </a:r>
                    </a:p>
                  </a:txBody>
                  <a:tcPr marL="46526" marR="46526" marT="0" marB="0" anchor="ctr">
                    <a:solidFill>
                      <a:schemeClr val="accent2">
                        <a:lumMod val="50000"/>
                      </a:schemeClr>
                    </a:solidFill>
                  </a:tcPr>
                </a:tc>
                <a:tc hMerge="1">
                  <a:txBody>
                    <a:bodyPr/>
                    <a:lstStyle/>
                    <a:p>
                      <a:pPr algn="ctr">
                        <a:spcAft>
                          <a:spcPts val="1100"/>
                        </a:spcAft>
                      </a:pPr>
                      <a:endParaRPr lang="en-IN" sz="1100" b="1" kern="100" dirty="0">
                        <a:solidFill>
                          <a:schemeClr val="accent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8DE468F3-E104-0F42-35C8-9B7249E87F0F}"/>
              </a:ext>
            </a:extLst>
          </p:cNvPr>
          <p:cNvSpPr txBox="1"/>
          <p:nvPr/>
        </p:nvSpPr>
        <p:spPr>
          <a:xfrm>
            <a:off x="5189186" y="1813791"/>
            <a:ext cx="2000152" cy="937244"/>
          </a:xfrm>
          <a:prstGeom prst="rect">
            <a:avLst/>
          </a:prstGeom>
          <a:solidFill>
            <a:schemeClr val="accent1">
              <a:lumMod val="40000"/>
              <a:lumOff val="60000"/>
            </a:schemeClr>
          </a:solidFill>
        </p:spPr>
        <p:txBody>
          <a:bodyPr wrap="square" rtlCol="0">
            <a:spAutoFit/>
          </a:bodyPr>
          <a:lstStyle/>
          <a:p>
            <a:pPr algn="just">
              <a:spcAft>
                <a:spcPts val="205"/>
              </a:spcAft>
            </a:pPr>
            <a:r>
              <a:rPr lang="en-GB" sz="713" b="1" dirty="0">
                <a:solidFill>
                  <a:srgbClr val="C00000"/>
                </a:solidFill>
                <a:latin typeface="Arial Narrow" panose="020B0606020202030204" pitchFamily="34" charset="0"/>
                <a:ea typeface="Calibri" panose="020F0502020204030204" pitchFamily="34" charset="0"/>
                <a:cs typeface="Arial" panose="020B0604020202020204" pitchFamily="34" charset="0"/>
              </a:rPr>
              <a:t>NOTE:</a:t>
            </a:r>
          </a:p>
          <a:p>
            <a:pPr algn="just">
              <a:spcAft>
                <a:spcPts val="205"/>
              </a:spcAft>
              <a:buFont typeface="Wingdings" pitchFamily="2" charset="2"/>
              <a:buChar char="Ø"/>
            </a:pPr>
            <a:r>
              <a:rPr lang="en-GB" sz="713" b="1" dirty="0">
                <a:latin typeface="Arial Narrow" panose="020B0606020202030204" pitchFamily="34" charset="0"/>
                <a:ea typeface="Calibri" panose="020F0502020204030204" pitchFamily="34" charset="0"/>
                <a:cs typeface="Arial" panose="020B0604020202020204" pitchFamily="34" charset="0"/>
              </a:rPr>
              <a:t>*Participants from Hindu College shall be exempt from payment of Registration fee</a:t>
            </a:r>
            <a:endParaRPr lang="en-US" sz="713" b="1" dirty="0">
              <a:latin typeface="Arial Narrow" panose="020B0606020202030204" pitchFamily="34" charset="0"/>
              <a:ea typeface="Calibri" panose="020F0502020204030204" pitchFamily="34" charset="0"/>
              <a:cs typeface="Arial" panose="020B0604020202020204" pitchFamily="34" charset="0"/>
            </a:endParaRPr>
          </a:p>
          <a:p>
            <a:pPr algn="just">
              <a:spcAft>
                <a:spcPts val="205"/>
              </a:spcAft>
              <a:buFont typeface="Wingdings" pitchFamily="2" charset="2"/>
              <a:buChar char="Ø"/>
            </a:pPr>
            <a:r>
              <a:rPr lang="en-US" sz="713" dirty="0">
                <a:latin typeface="Arial Narrow" panose="020B0606020202030204" pitchFamily="34" charset="0"/>
                <a:ea typeface="Calibri" panose="020F0502020204030204" pitchFamily="34" charset="0"/>
                <a:cs typeface="Arial" panose="020B0604020202020204" pitchFamily="34" charset="0"/>
              </a:rPr>
              <a:t>Registration package includes conference kit, lunch and tea. </a:t>
            </a:r>
          </a:p>
          <a:p>
            <a:pPr algn="just">
              <a:spcAft>
                <a:spcPts val="205"/>
              </a:spcAft>
              <a:buFont typeface="Wingdings" pitchFamily="2" charset="2"/>
              <a:buChar char="Ø"/>
            </a:pPr>
            <a:r>
              <a:rPr lang="en-US" sz="713" dirty="0">
                <a:latin typeface="Arial Narrow" panose="020B0606020202030204" pitchFamily="34" charset="0"/>
                <a:ea typeface="Calibri" panose="020F0502020204030204" pitchFamily="34" charset="0"/>
                <a:cs typeface="Arial" panose="020B0604020202020204" pitchFamily="34" charset="0"/>
              </a:rPr>
              <a:t>The participants will have to make their own arrangements for travel and accommodation</a:t>
            </a:r>
            <a:r>
              <a:rPr lang="en-US" sz="713" dirty="0">
                <a:solidFill>
                  <a:srgbClr val="C00000"/>
                </a:solidFill>
                <a:latin typeface="Arial Narrow" panose="020B0606020202030204" pitchFamily="34" charset="0"/>
                <a:ea typeface="Calibri" panose="020F0502020204030204" pitchFamily="34" charset="0"/>
                <a:cs typeface="Arial" panose="020B0604020202020204" pitchFamily="34" charset="0"/>
              </a:rPr>
              <a:t>.</a:t>
            </a:r>
          </a:p>
        </p:txBody>
      </p:sp>
      <p:sp>
        <p:nvSpPr>
          <p:cNvPr id="2" name="TextBox 1">
            <a:extLst>
              <a:ext uri="{FF2B5EF4-FFF2-40B4-BE49-F238E27FC236}">
                <a16:creationId xmlns:a16="http://schemas.microsoft.com/office/drawing/2014/main" id="{5A99DFE4-094D-B081-7B25-34F7B8475354}"/>
              </a:ext>
            </a:extLst>
          </p:cNvPr>
          <p:cNvSpPr txBox="1"/>
          <p:nvPr/>
        </p:nvSpPr>
        <p:spPr>
          <a:xfrm>
            <a:off x="486097" y="462097"/>
            <a:ext cx="2222492" cy="707886"/>
          </a:xfrm>
          <a:prstGeom prst="rect">
            <a:avLst/>
          </a:prstGeom>
          <a:noFill/>
        </p:spPr>
        <p:txBody>
          <a:bodyPr wrap="square" rtlCol="0">
            <a:spAutoFit/>
          </a:bodyPr>
          <a:lstStyle/>
          <a:p>
            <a:pPr algn="ctr">
              <a:tabLst>
                <a:tab pos="156805" algn="l"/>
                <a:tab pos="194957" algn="l"/>
              </a:tabLst>
            </a:pPr>
            <a:r>
              <a:rPr lang="en-US" sz="800" b="1" dirty="0">
                <a:solidFill>
                  <a:srgbClr val="002060"/>
                </a:solidFill>
                <a:latin typeface="Arial Narrow" panose="020B0606020202030204" pitchFamily="34" charset="0"/>
                <a:ea typeface="Calibri" panose="020F0502020204030204" pitchFamily="34" charset="0"/>
                <a:cs typeface="Arial" panose="020B0604020202020204" pitchFamily="34" charset="0"/>
              </a:rPr>
              <a:t>NATIONAL SYMPOSIUM </a:t>
            </a:r>
          </a:p>
          <a:p>
            <a:pPr algn="ctr">
              <a:tabLst>
                <a:tab pos="156805" algn="l"/>
                <a:tab pos="194957" algn="l"/>
              </a:tabLst>
            </a:pPr>
            <a:r>
              <a:rPr lang="en-US" sz="800" b="1" dirty="0">
                <a:solidFill>
                  <a:srgbClr val="002060"/>
                </a:solidFill>
                <a:latin typeface="Arial Narrow" panose="020B0606020202030204" pitchFamily="34" charset="0"/>
                <a:ea typeface="Calibri" panose="020F0502020204030204" pitchFamily="34" charset="0"/>
                <a:cs typeface="Arial" panose="020B0604020202020204" pitchFamily="34" charset="0"/>
              </a:rPr>
              <a:t>ON </a:t>
            </a:r>
          </a:p>
          <a:p>
            <a:pPr algn="ctr">
              <a:tabLst>
                <a:tab pos="156805" algn="l"/>
                <a:tab pos="194957" algn="l"/>
              </a:tabLst>
            </a:pPr>
            <a:r>
              <a:rPr lang="en-US" sz="800" b="1" dirty="0">
                <a:solidFill>
                  <a:srgbClr val="002060"/>
                </a:solidFill>
                <a:latin typeface="Arial Narrow" panose="020B0606020202030204" pitchFamily="34" charset="0"/>
                <a:ea typeface="Calibri" panose="020F0502020204030204" pitchFamily="34" charset="0"/>
                <a:cs typeface="Arial" panose="020B0604020202020204" pitchFamily="34" charset="0"/>
              </a:rPr>
              <a:t>‘INTEGRATED VECTOR MANAGEMENT </a:t>
            </a:r>
          </a:p>
          <a:p>
            <a:pPr algn="ctr">
              <a:tabLst>
                <a:tab pos="156805" algn="l"/>
                <a:tab pos="194957" algn="l"/>
              </a:tabLst>
            </a:pPr>
            <a:r>
              <a:rPr lang="en-US" sz="800" b="1" dirty="0">
                <a:solidFill>
                  <a:srgbClr val="002060"/>
                </a:solidFill>
                <a:latin typeface="Arial Narrow" panose="020B0606020202030204" pitchFamily="34" charset="0"/>
                <a:ea typeface="Calibri" panose="020F0502020204030204" pitchFamily="34" charset="0"/>
                <a:cs typeface="Arial" panose="020B0604020202020204" pitchFamily="34" charset="0"/>
              </a:rPr>
              <a:t>TOWARDS </a:t>
            </a:r>
          </a:p>
          <a:p>
            <a:pPr algn="ctr">
              <a:tabLst>
                <a:tab pos="156805" algn="l"/>
                <a:tab pos="194957" algn="l"/>
              </a:tabLst>
            </a:pPr>
            <a:r>
              <a:rPr lang="en-US" sz="800" b="1" dirty="0">
                <a:solidFill>
                  <a:srgbClr val="002060"/>
                </a:solidFill>
                <a:latin typeface="Arial Narrow" panose="020B0606020202030204" pitchFamily="34" charset="0"/>
                <a:ea typeface="Calibri" panose="020F0502020204030204" pitchFamily="34" charset="0"/>
                <a:cs typeface="Arial" panose="020B0604020202020204" pitchFamily="34" charset="0"/>
              </a:rPr>
              <a:t>ELIMINATION OF VECTOR-BORNE DISEASES’</a:t>
            </a:r>
            <a:endParaRPr lang="en-IN" sz="800" b="1"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5B32A22-6154-F546-6628-60D157C87316}"/>
              </a:ext>
            </a:extLst>
          </p:cNvPr>
          <p:cNvSpPr txBox="1"/>
          <p:nvPr/>
        </p:nvSpPr>
        <p:spPr>
          <a:xfrm>
            <a:off x="2396613" y="2733175"/>
            <a:ext cx="4791062" cy="1277273"/>
          </a:xfrm>
          <a:prstGeom prst="rect">
            <a:avLst/>
          </a:prstGeom>
          <a:solidFill>
            <a:schemeClr val="bg2">
              <a:lumMod val="75000"/>
            </a:schemeClr>
          </a:solidFill>
        </p:spPr>
        <p:txBody>
          <a:bodyPr wrap="square" rtlCol="0">
            <a:spAutoFit/>
          </a:bodyPr>
          <a:lstStyle/>
          <a:p>
            <a:pPr algn="just">
              <a:spcBef>
                <a:spcPts val="407"/>
              </a:spcBef>
            </a:pPr>
            <a:r>
              <a:rPr lang="en-US" sz="7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ABSOLUTE HUMAN CARE FOUNDATION (AHCF) </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was established in 2017 and registered under Section 8 of the Companies Act, 2013 as Non-profit Organization.  AHCF is committed to contribute in the growth and development of health, education, agriculture and skill development through strengthening capacity and capability of different sections of society focusing on health and special emphasis on prevention of vector borne diseases</a:t>
            </a:r>
            <a:r>
              <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The Foundation has conducted following activities.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232631" indent="-232631" algn="just">
              <a:buSzPts val="1000"/>
              <a:buFont typeface="Symbol" pitchFamily="2" charset="2"/>
              <a:buChar char=""/>
              <a:tabLst>
                <a:tab pos="310175" algn="l"/>
              </a:tabLst>
            </a:pP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Project on “Menstrual Hygiene Management” (MHM) with a team of Doctors from Delhi Government.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232631" indent="-232631" algn="just">
              <a:buSzPts val="1000"/>
              <a:buFont typeface="Symbol" pitchFamily="2" charset="2"/>
              <a:buChar char=""/>
              <a:tabLst>
                <a:tab pos="310175" algn="l"/>
              </a:tabLst>
            </a:pP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Consultancy project with HIL (INDIA) LIMITED under the </a:t>
            </a:r>
            <a:r>
              <a:rPr lang="en-US" sz="70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aegis</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of UNIDO for market feasibility of </a:t>
            </a:r>
            <a:r>
              <a:rPr lang="en-US" sz="70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Bacillus thuringiensis</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r>
              <a:rPr lang="en-US" sz="700" i="1"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israelensis</a:t>
            </a:r>
            <a:r>
              <a:rPr lang="en-US" sz="70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t>
            </a:r>
            <a:r>
              <a:rPr lang="en-US" sz="700"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BT</a:t>
            </a:r>
            <a:r>
              <a:rPr lang="en-US" sz="700" i="1"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i</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232631" indent="-232631" algn="just">
              <a:buSzPts val="1000"/>
              <a:buFont typeface="Symbol" pitchFamily="2" charset="2"/>
              <a:buChar char=""/>
              <a:tabLst>
                <a:tab pos="310175" algn="l"/>
              </a:tabLst>
            </a:pP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Capacity building on improving entomological intelligence during the pandemic of COVID-19 in 2020 with collaboration of University of Calicut, Kerala and </a:t>
            </a:r>
            <a:r>
              <a:rPr lang="en-US" sz="700"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Surendranath</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College, Kolkata, West Bengal. Provided a web-based learning talk on VBDs implementation activities, epidemiology of vector-borne diseases and entomological parameters. The </a:t>
            </a:r>
            <a:r>
              <a:rPr lang="en-US" sz="7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Proceedings on Entomological Intelligence</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were documented.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D6CB093B-0E30-E847-FCF6-2E82AFF95B50}"/>
              </a:ext>
            </a:extLst>
          </p:cNvPr>
          <p:cNvSpPr txBox="1"/>
          <p:nvPr/>
        </p:nvSpPr>
        <p:spPr>
          <a:xfrm>
            <a:off x="1478099" y="2546575"/>
            <a:ext cx="747249" cy="300980"/>
          </a:xfrm>
          <a:prstGeom prst="rect">
            <a:avLst/>
          </a:prstGeom>
          <a:solidFill>
            <a:srgbClr val="92D050"/>
          </a:solidFill>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78" b="1" dirty="0">
                <a:solidFill>
                  <a:srgbClr val="4E8F00"/>
                </a:solidFill>
              </a:rPr>
              <a:t>About the Collaborators</a:t>
            </a:r>
          </a:p>
        </p:txBody>
      </p:sp>
      <p:sp>
        <p:nvSpPr>
          <p:cNvPr id="4" name="TextBox 3">
            <a:extLst>
              <a:ext uri="{FF2B5EF4-FFF2-40B4-BE49-F238E27FC236}">
                <a16:creationId xmlns:a16="http://schemas.microsoft.com/office/drawing/2014/main" id="{E86144A6-0D39-AB43-1D42-4B9061233989}"/>
              </a:ext>
            </a:extLst>
          </p:cNvPr>
          <p:cNvSpPr txBox="1"/>
          <p:nvPr/>
        </p:nvSpPr>
        <p:spPr>
          <a:xfrm>
            <a:off x="2396613" y="3972280"/>
            <a:ext cx="4791062" cy="1061829"/>
          </a:xfrm>
          <a:prstGeom prst="rect">
            <a:avLst/>
          </a:prstGeom>
          <a:solidFill>
            <a:schemeClr val="accent1">
              <a:lumMod val="40000"/>
              <a:lumOff val="60000"/>
            </a:schemeClr>
          </a:solidFill>
        </p:spPr>
        <p:txBody>
          <a:bodyPr wrap="square" rtlCol="0">
            <a:spAutoFit/>
          </a:bodyPr>
          <a:lstStyle/>
          <a:p>
            <a:pPr algn="just"/>
            <a:r>
              <a:rPr lang="en-US" sz="700" b="1" dirty="0">
                <a:solidFill>
                  <a:srgbClr val="002060"/>
                </a:solidFill>
                <a:latin typeface="Arial Narrow" panose="020B0606020202030204" pitchFamily="34" charset="0"/>
              </a:rPr>
              <a:t>The Department of Zoology of Hindu College, </a:t>
            </a:r>
            <a:r>
              <a:rPr lang="en-US" sz="700" dirty="0">
                <a:solidFill>
                  <a:srgbClr val="002060"/>
                </a:solidFill>
                <a:latin typeface="Arial Narrow" panose="020B0606020202030204" pitchFamily="34" charset="0"/>
              </a:rPr>
              <a:t>founded in the year 1972, celebrated its </a:t>
            </a:r>
            <a:r>
              <a:rPr lang="en-US" sz="700" b="1" dirty="0">
                <a:solidFill>
                  <a:srgbClr val="002060"/>
                </a:solidFill>
                <a:latin typeface="Arial Narrow" panose="020B0606020202030204" pitchFamily="34" charset="0"/>
              </a:rPr>
              <a:t>Golden Jubilee </a:t>
            </a:r>
            <a:r>
              <a:rPr lang="en-US" sz="700" dirty="0">
                <a:solidFill>
                  <a:srgbClr val="002060"/>
                </a:solidFill>
                <a:latin typeface="Arial Narrow" panose="020B0606020202030204" pitchFamily="34" charset="0"/>
              </a:rPr>
              <a:t>in March, 2023. Over the past 50 years, it has established itself as the leading Department for undergraduate studies in the field of Animal Sciences. The best of students hailing from various states of India get enrolled in this reputed Department, for UG studies where they get solid foundation for making informed choices about their future. The Department of Zoology has an accomplished faculty with specialization in diverse research disciplines namely, Cell Biology, Entomology, Fish Biology, Molecular Biology, Immunology etc. The Department has also been active in research under the </a:t>
            </a:r>
            <a:r>
              <a:rPr lang="en-US" sz="700" i="1" dirty="0">
                <a:solidFill>
                  <a:srgbClr val="002060"/>
                </a:solidFill>
                <a:latin typeface="Arial Narrow" panose="020B0606020202030204" pitchFamily="34" charset="0"/>
              </a:rPr>
              <a:t>aegis</a:t>
            </a:r>
            <a:r>
              <a:rPr lang="en-US" sz="700" dirty="0">
                <a:solidFill>
                  <a:srgbClr val="002060"/>
                </a:solidFill>
                <a:latin typeface="Arial Narrow" panose="020B0606020202030204" pitchFamily="34" charset="0"/>
              </a:rPr>
              <a:t> of DBT Star College scheme sanctioned to 4 Science Departments, Botany, Chemistry, Physics and Zoology in April, 2022. Under the </a:t>
            </a:r>
            <a:r>
              <a:rPr lang="en-US" sz="700" i="1" dirty="0">
                <a:solidFill>
                  <a:srgbClr val="002060"/>
                </a:solidFill>
                <a:latin typeface="Arial Narrow" panose="020B0606020202030204" pitchFamily="34" charset="0"/>
              </a:rPr>
              <a:t>aegis</a:t>
            </a:r>
            <a:r>
              <a:rPr lang="en-US" sz="700" dirty="0">
                <a:solidFill>
                  <a:srgbClr val="002060"/>
                </a:solidFill>
                <a:latin typeface="Arial Narrow" panose="020B0606020202030204" pitchFamily="34" charset="0"/>
              </a:rPr>
              <a:t> of Hindu Innovation Council, three faculty members are working with undergraduate students on interdisciplinary minor research projects. Some of the faculty members are also engaged in guiding and supervising the research work of Ph.D. students.</a:t>
            </a:r>
            <a:endParaRPr lang="en-US" sz="700" dirty="0">
              <a:solidFill>
                <a:srgbClr val="002060"/>
              </a:solidFill>
              <a:latin typeface="Arial Narrow" panose="020B0606020202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294EF60-861A-7A9B-997B-70E94D425E37}"/>
              </a:ext>
            </a:extLst>
          </p:cNvPr>
          <p:cNvSpPr txBox="1">
            <a:spLocks/>
          </p:cNvSpPr>
          <p:nvPr/>
        </p:nvSpPr>
        <p:spPr>
          <a:xfrm>
            <a:off x="99527" y="2869995"/>
            <a:ext cx="2295423" cy="1683351"/>
          </a:xfrm>
          <a:prstGeom prst="rect">
            <a:avLst/>
          </a:prstGeom>
          <a:solidFill>
            <a:srgbClr val="FFC000"/>
          </a:solidFill>
        </p:spPr>
        <p:txBody>
          <a:bodyPr vert="horz" lIns="91440" tIns="45720" rIns="91440" bIns="45720" rtlCol="0" anchor="t">
            <a:noAutofit/>
          </a:bodyPr>
          <a:lstStyle>
            <a:lvl1pPr marL="0" indent="0" algn="l" defTabSz="336042" rtl="0" eaLnBrk="1" latinLnBrk="0" hangingPunct="1">
              <a:spcBef>
                <a:spcPts val="735"/>
              </a:spcBef>
              <a:spcAft>
                <a:spcPts val="0"/>
              </a:spcAft>
              <a:buClr>
                <a:schemeClr val="accent1"/>
              </a:buClr>
              <a:buFont typeface="Wingdings 3" charset="2"/>
              <a:buNone/>
              <a:defRPr sz="1323" kern="1200">
                <a:solidFill>
                  <a:schemeClr val="tx1">
                    <a:lumMod val="65000"/>
                    <a:lumOff val="35000"/>
                  </a:schemeClr>
                </a:solidFill>
                <a:latin typeface="+mn-lt"/>
                <a:ea typeface="+mn-ea"/>
                <a:cs typeface="+mn-cs"/>
              </a:defRPr>
            </a:lvl1pPr>
            <a:lvl2pPr marL="336042" indent="0" algn="ctr" defTabSz="336042" rtl="0" eaLnBrk="1" latinLnBrk="0" hangingPunct="1">
              <a:spcBef>
                <a:spcPts val="735"/>
              </a:spcBef>
              <a:spcAft>
                <a:spcPts val="0"/>
              </a:spcAft>
              <a:buClr>
                <a:schemeClr val="accent1"/>
              </a:buClr>
              <a:buFont typeface="Wingdings 3" charset="2"/>
              <a:buNone/>
              <a:defRPr sz="1176" kern="1200">
                <a:solidFill>
                  <a:schemeClr val="tx1">
                    <a:tint val="75000"/>
                  </a:schemeClr>
                </a:solidFill>
                <a:latin typeface="+mn-lt"/>
                <a:ea typeface="+mn-ea"/>
                <a:cs typeface="+mn-cs"/>
              </a:defRPr>
            </a:lvl2pPr>
            <a:lvl3pPr marL="672084" indent="0" algn="ctr" defTabSz="336042" rtl="0" eaLnBrk="1" latinLnBrk="0" hangingPunct="1">
              <a:spcBef>
                <a:spcPts val="735"/>
              </a:spcBef>
              <a:spcAft>
                <a:spcPts val="0"/>
              </a:spcAft>
              <a:buClr>
                <a:schemeClr val="accent1"/>
              </a:buClr>
              <a:buFont typeface="Wingdings 3" charset="2"/>
              <a:buNone/>
              <a:defRPr sz="1029" kern="1200">
                <a:solidFill>
                  <a:schemeClr val="tx1">
                    <a:tint val="75000"/>
                  </a:schemeClr>
                </a:solidFill>
                <a:latin typeface="+mn-lt"/>
                <a:ea typeface="+mn-ea"/>
                <a:cs typeface="+mn-cs"/>
              </a:defRPr>
            </a:lvl3pPr>
            <a:lvl4pPr marL="1008126" indent="0" algn="ctr" defTabSz="336042" rtl="0" eaLnBrk="1" latinLnBrk="0" hangingPunct="1">
              <a:spcBef>
                <a:spcPts val="735"/>
              </a:spcBef>
              <a:spcAft>
                <a:spcPts val="0"/>
              </a:spcAft>
              <a:buClr>
                <a:schemeClr val="accent1"/>
              </a:buClr>
              <a:buFont typeface="Wingdings 3" charset="2"/>
              <a:buNone/>
              <a:defRPr sz="882" kern="1200">
                <a:solidFill>
                  <a:schemeClr val="tx1">
                    <a:tint val="75000"/>
                  </a:schemeClr>
                </a:solidFill>
                <a:latin typeface="+mn-lt"/>
                <a:ea typeface="+mn-ea"/>
                <a:cs typeface="+mn-cs"/>
              </a:defRPr>
            </a:lvl4pPr>
            <a:lvl5pPr marL="1344168" indent="0" algn="ctr" defTabSz="336042" rtl="0" eaLnBrk="1" latinLnBrk="0" hangingPunct="1">
              <a:spcBef>
                <a:spcPts val="735"/>
              </a:spcBef>
              <a:spcAft>
                <a:spcPts val="0"/>
              </a:spcAft>
              <a:buClr>
                <a:schemeClr val="accent1"/>
              </a:buClr>
              <a:buFont typeface="Wingdings 3" charset="2"/>
              <a:buNone/>
              <a:defRPr sz="882" kern="1200">
                <a:solidFill>
                  <a:schemeClr val="tx1">
                    <a:tint val="75000"/>
                  </a:schemeClr>
                </a:solidFill>
                <a:latin typeface="+mn-lt"/>
                <a:ea typeface="+mn-ea"/>
                <a:cs typeface="+mn-cs"/>
              </a:defRPr>
            </a:lvl5pPr>
            <a:lvl6pPr marL="1680210" indent="0" algn="ctr" defTabSz="336042" rtl="0" eaLnBrk="1" latinLnBrk="0" hangingPunct="1">
              <a:spcBef>
                <a:spcPts val="735"/>
              </a:spcBef>
              <a:spcAft>
                <a:spcPts val="0"/>
              </a:spcAft>
              <a:buClr>
                <a:schemeClr val="accent1"/>
              </a:buClr>
              <a:buFont typeface="Wingdings 3" charset="2"/>
              <a:buNone/>
              <a:defRPr sz="882" kern="1200">
                <a:solidFill>
                  <a:schemeClr val="tx1">
                    <a:tint val="75000"/>
                  </a:schemeClr>
                </a:solidFill>
                <a:latin typeface="+mn-lt"/>
                <a:ea typeface="+mn-ea"/>
                <a:cs typeface="+mn-cs"/>
              </a:defRPr>
            </a:lvl6pPr>
            <a:lvl7pPr marL="2016252" indent="0" algn="ctr" defTabSz="336042" rtl="0" eaLnBrk="1" latinLnBrk="0" hangingPunct="1">
              <a:spcBef>
                <a:spcPts val="735"/>
              </a:spcBef>
              <a:spcAft>
                <a:spcPts val="0"/>
              </a:spcAft>
              <a:buClr>
                <a:schemeClr val="accent1"/>
              </a:buClr>
              <a:buFont typeface="Wingdings 3" charset="2"/>
              <a:buNone/>
              <a:defRPr sz="882" kern="1200">
                <a:solidFill>
                  <a:schemeClr val="tx1">
                    <a:tint val="75000"/>
                  </a:schemeClr>
                </a:solidFill>
                <a:latin typeface="+mn-lt"/>
                <a:ea typeface="+mn-ea"/>
                <a:cs typeface="+mn-cs"/>
              </a:defRPr>
            </a:lvl7pPr>
            <a:lvl8pPr marL="2352294" indent="0" algn="ctr" defTabSz="336042" rtl="0" eaLnBrk="1" latinLnBrk="0" hangingPunct="1">
              <a:spcBef>
                <a:spcPts val="735"/>
              </a:spcBef>
              <a:spcAft>
                <a:spcPts val="0"/>
              </a:spcAft>
              <a:buClr>
                <a:schemeClr val="accent1"/>
              </a:buClr>
              <a:buFont typeface="Wingdings 3" charset="2"/>
              <a:buNone/>
              <a:defRPr sz="882" kern="1200">
                <a:solidFill>
                  <a:schemeClr val="tx1">
                    <a:tint val="75000"/>
                  </a:schemeClr>
                </a:solidFill>
                <a:latin typeface="+mn-lt"/>
                <a:ea typeface="+mn-ea"/>
                <a:cs typeface="+mn-cs"/>
              </a:defRPr>
            </a:lvl8pPr>
            <a:lvl9pPr marL="2688336" indent="0" algn="ctr" defTabSz="336042" rtl="0" eaLnBrk="1" latinLnBrk="0" hangingPunct="1">
              <a:spcBef>
                <a:spcPts val="735"/>
              </a:spcBef>
              <a:spcAft>
                <a:spcPts val="0"/>
              </a:spcAft>
              <a:buClr>
                <a:schemeClr val="accent1"/>
              </a:buClr>
              <a:buFont typeface="Wingdings 3" charset="2"/>
              <a:buNone/>
              <a:defRPr sz="882" kern="1200">
                <a:solidFill>
                  <a:schemeClr val="tx1">
                    <a:tint val="75000"/>
                  </a:schemeClr>
                </a:solidFill>
                <a:latin typeface="+mn-lt"/>
                <a:ea typeface="+mn-ea"/>
                <a:cs typeface="+mn-cs"/>
              </a:defRPr>
            </a:lvl9pPr>
          </a:lstStyle>
          <a:p>
            <a:pPr marL="88900" indent="-88900" algn="just">
              <a:spcBef>
                <a:spcPts val="0"/>
              </a:spcBef>
              <a:buFont typeface="Arial" panose="020B0604020202020204" pitchFamily="34" charset="0"/>
              <a:buChar char="•"/>
            </a:pPr>
            <a:r>
              <a:rPr lang="en-US" sz="650" dirty="0">
                <a:solidFill>
                  <a:schemeClr val="tx1"/>
                </a:solidFill>
                <a:latin typeface="Arial Narrow" panose="020B0606020202030204" pitchFamily="34" charset="0"/>
              </a:rPr>
              <a:t>Abstract are invited on relevant subject  of symposium. It  should briefly describe background, objective, methodology, observations and discussions/recommendations. </a:t>
            </a:r>
          </a:p>
          <a:p>
            <a:pPr marL="88900" indent="-88900" algn="just">
              <a:spcBef>
                <a:spcPts val="0"/>
              </a:spcBef>
              <a:buFont typeface="Arial" panose="020B0604020202020204" pitchFamily="34" charset="0"/>
              <a:buChar char="•"/>
            </a:pPr>
            <a:r>
              <a:rPr lang="en-US" sz="650" dirty="0">
                <a:solidFill>
                  <a:schemeClr val="tx1"/>
                </a:solidFill>
                <a:latin typeface="Arial Narrow" panose="020B0606020202030204" pitchFamily="34" charset="0"/>
              </a:rPr>
              <a:t>300 words (Excluding Title, Key words, Name of Authors &amp; Institution)</a:t>
            </a:r>
          </a:p>
          <a:p>
            <a:pPr marL="88900" indent="-88900" algn="just">
              <a:spcBef>
                <a:spcPts val="0"/>
              </a:spcBef>
              <a:buFont typeface="Arial" panose="020B0604020202020204" pitchFamily="34" charset="0"/>
              <a:buChar char="•"/>
            </a:pPr>
            <a:r>
              <a:rPr lang="en-US" sz="650" dirty="0">
                <a:solidFill>
                  <a:schemeClr val="tx1"/>
                </a:solidFill>
                <a:latin typeface="Arial Narrow" panose="020B0606020202030204" pitchFamily="34" charset="0"/>
              </a:rPr>
              <a:t>It should be typed in ‘Times New Roman’ 12 Pt font with double space.</a:t>
            </a:r>
          </a:p>
          <a:p>
            <a:pPr marL="88900" indent="-88900" algn="just">
              <a:spcBef>
                <a:spcPts val="0"/>
              </a:spcBef>
              <a:buFont typeface="Arial" panose="020B0604020202020204" pitchFamily="34" charset="0"/>
              <a:buChar char="•"/>
            </a:pPr>
            <a:r>
              <a:rPr lang="en-US" sz="650" b="1" dirty="0">
                <a:solidFill>
                  <a:schemeClr val="tx1"/>
                </a:solidFill>
                <a:latin typeface="Arial Narrow" panose="020B0606020202030204" pitchFamily="34" charset="0"/>
              </a:rPr>
              <a:t>Last date of submission is 26.05.2023</a:t>
            </a:r>
            <a:r>
              <a:rPr lang="en-US" sz="650" dirty="0">
                <a:solidFill>
                  <a:schemeClr val="tx1"/>
                </a:solidFill>
                <a:latin typeface="Arial Narrow" panose="020B0606020202030204" pitchFamily="34" charset="0"/>
              </a:rPr>
              <a:t>.</a:t>
            </a:r>
          </a:p>
          <a:p>
            <a:pPr marL="88900" indent="-88900" algn="just">
              <a:spcBef>
                <a:spcPts val="0"/>
              </a:spcBef>
              <a:buFont typeface="Arial" panose="020B0604020202020204" pitchFamily="34" charset="0"/>
              <a:buChar char="•"/>
            </a:pPr>
            <a:r>
              <a:rPr lang="en-US" sz="650" dirty="0">
                <a:solidFill>
                  <a:schemeClr val="tx1"/>
                </a:solidFill>
                <a:latin typeface="Arial Narrow" panose="020B0606020202030204" pitchFamily="34" charset="0"/>
              </a:rPr>
              <a:t>The presenting author’s name should be star marked and must be registered with the symposium.</a:t>
            </a:r>
          </a:p>
          <a:p>
            <a:pPr marL="88900" indent="-88900" fontAlgn="t">
              <a:spcBef>
                <a:spcPts val="0"/>
              </a:spcBef>
              <a:buFont typeface="Arial" panose="020B0604020202020204" pitchFamily="34" charset="0"/>
              <a:buChar char="•"/>
            </a:pPr>
            <a:r>
              <a:rPr lang="en-US" sz="650" dirty="0">
                <a:solidFill>
                  <a:schemeClr val="tx1"/>
                </a:solidFill>
                <a:latin typeface="Arial Narrow" panose="020B0606020202030204" pitchFamily="34" charset="0"/>
              </a:rPr>
              <a:t>The Abstract should be sent through word file indicating Author’s name__</a:t>
            </a:r>
            <a:r>
              <a:rPr lang="en-US" sz="650" dirty="0" err="1">
                <a:solidFill>
                  <a:schemeClr val="tx1"/>
                </a:solidFill>
                <a:latin typeface="Arial Narrow" panose="020B0606020202030204" pitchFamily="34" charset="0"/>
              </a:rPr>
              <a:t>Abstract_AHCF_Hindu</a:t>
            </a:r>
            <a:r>
              <a:rPr lang="en-US" sz="650" dirty="0">
                <a:solidFill>
                  <a:schemeClr val="tx1"/>
                </a:solidFill>
                <a:latin typeface="Arial Narrow" panose="020B0606020202030204" pitchFamily="34" charset="0"/>
              </a:rPr>
              <a:t> College_2023 on email</a:t>
            </a:r>
            <a:r>
              <a:rPr lang="en-IN" sz="650" dirty="0">
                <a:solidFill>
                  <a:schemeClr val="tx1"/>
                </a:solidFill>
                <a:latin typeface="Arial Narrow" panose="020B0606020202030204" pitchFamily="34" charset="0"/>
              </a:rPr>
              <a:t> </a:t>
            </a:r>
            <a:r>
              <a:rPr lang="en-IN" sz="650" b="1" dirty="0">
                <a:solidFill>
                  <a:schemeClr val="tx1"/>
                </a:solidFill>
                <a:latin typeface="Arial Narrow" panose="020B0606020202030204" pitchFamily="34" charset="0"/>
              </a:rPr>
              <a:t>editornewsletterahcf@gmail.com</a:t>
            </a:r>
            <a:r>
              <a:rPr lang="en-IN" sz="650" dirty="0">
                <a:solidFill>
                  <a:schemeClr val="tx1"/>
                </a:solidFill>
                <a:latin typeface="Arial Narrow" panose="020B0606020202030204" pitchFamily="34" charset="0"/>
              </a:rPr>
              <a:t>. Example is Kishore_</a:t>
            </a:r>
            <a:r>
              <a:rPr lang="en-US" sz="650" dirty="0">
                <a:solidFill>
                  <a:schemeClr val="tx1"/>
                </a:solidFill>
                <a:latin typeface="Arial Narrow" panose="020B0606020202030204" pitchFamily="34" charset="0"/>
              </a:rPr>
              <a:t> Abstract_AHCF_HinduCollege_2023 </a:t>
            </a:r>
          </a:p>
          <a:p>
            <a:pPr marL="88900" indent="-88900" algn="just">
              <a:spcBef>
                <a:spcPts val="0"/>
              </a:spcBef>
              <a:buFont typeface="Arial" panose="020B0604020202020204" pitchFamily="34" charset="0"/>
              <a:buChar char="•"/>
            </a:pPr>
            <a:r>
              <a:rPr lang="en-US" sz="650" dirty="0">
                <a:solidFill>
                  <a:schemeClr val="tx1"/>
                </a:solidFill>
                <a:latin typeface="Arial Narrow" panose="020B0606020202030204" pitchFamily="34" charset="0"/>
              </a:rPr>
              <a:t>If selected for Oral Presentation by Scientific Committee, the presenting author (registered) will be informed by email only. </a:t>
            </a:r>
          </a:p>
        </p:txBody>
      </p:sp>
      <p:sp>
        <p:nvSpPr>
          <p:cNvPr id="11" name="TextBox 10">
            <a:extLst>
              <a:ext uri="{FF2B5EF4-FFF2-40B4-BE49-F238E27FC236}">
                <a16:creationId xmlns:a16="http://schemas.microsoft.com/office/drawing/2014/main" id="{9BD45F3B-D0D1-7D51-6BAE-6706CC325E2A}"/>
              </a:ext>
            </a:extLst>
          </p:cNvPr>
          <p:cNvSpPr txBox="1"/>
          <p:nvPr/>
        </p:nvSpPr>
        <p:spPr>
          <a:xfrm>
            <a:off x="429033" y="2529373"/>
            <a:ext cx="884336" cy="300980"/>
          </a:xfrm>
          <a:prstGeom prst="rect">
            <a:avLst/>
          </a:prstGeom>
          <a:solidFill>
            <a:schemeClr val="accent2">
              <a:lumMod val="40000"/>
              <a:lumOff val="60000"/>
            </a:schemeClr>
          </a:solidFill>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78" b="1" dirty="0">
                <a:solidFill>
                  <a:srgbClr val="002060"/>
                </a:solidFill>
              </a:rPr>
              <a:t>Call For</a:t>
            </a:r>
          </a:p>
          <a:p>
            <a:pPr algn="ctr"/>
            <a:r>
              <a:rPr lang="en-US" sz="678" b="1" dirty="0">
                <a:solidFill>
                  <a:srgbClr val="002060"/>
                </a:solidFill>
              </a:rPr>
              <a:t> Abstracts</a:t>
            </a:r>
          </a:p>
        </p:txBody>
      </p:sp>
      <p:sp>
        <p:nvSpPr>
          <p:cNvPr id="15" name="Arrow: Down 14">
            <a:extLst>
              <a:ext uri="{FF2B5EF4-FFF2-40B4-BE49-F238E27FC236}">
                <a16:creationId xmlns:a16="http://schemas.microsoft.com/office/drawing/2014/main" id="{9367851A-CAED-0CF3-1E1F-84D6D1858FBF}"/>
              </a:ext>
            </a:extLst>
          </p:cNvPr>
          <p:cNvSpPr/>
          <p:nvPr/>
        </p:nvSpPr>
        <p:spPr>
          <a:xfrm>
            <a:off x="459630" y="2564435"/>
            <a:ext cx="192560" cy="34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id="{1C51E636-D739-C21A-BE4A-4A419DF258F5}"/>
              </a:ext>
            </a:extLst>
          </p:cNvPr>
          <p:cNvSpPr/>
          <p:nvPr/>
        </p:nvSpPr>
        <p:spPr>
          <a:xfrm>
            <a:off x="2092613" y="2528011"/>
            <a:ext cx="313640" cy="146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F90B89A-577C-25C7-CFBE-EE29B5DA347D}"/>
              </a:ext>
            </a:extLst>
          </p:cNvPr>
          <p:cNvSpPr txBox="1"/>
          <p:nvPr/>
        </p:nvSpPr>
        <p:spPr>
          <a:xfrm>
            <a:off x="97865" y="4542722"/>
            <a:ext cx="2297086" cy="492443"/>
          </a:xfrm>
          <a:prstGeom prst="rect">
            <a:avLst/>
          </a:prstGeom>
          <a:solidFill>
            <a:schemeClr val="accent1">
              <a:lumMod val="50000"/>
            </a:schemeClr>
          </a:solidFill>
        </p:spPr>
        <p:txBody>
          <a:bodyPr wrap="square">
            <a:spAutoFit/>
          </a:bodyPr>
          <a:lstStyle/>
          <a:p>
            <a:pPr algn="ctr">
              <a:tabLst>
                <a:tab pos="192997" algn="l"/>
              </a:tabLst>
            </a:pPr>
            <a:r>
              <a:rPr lang="en-US" sz="900"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For Advertisement &amp; Support</a:t>
            </a:r>
          </a:p>
          <a:p>
            <a:pPr algn="ctr">
              <a:tabLst>
                <a:tab pos="192997" algn="l"/>
              </a:tabLst>
            </a:pPr>
            <a:r>
              <a:rPr lang="en-US" sz="9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Contact: 9891494568</a:t>
            </a:r>
          </a:p>
          <a:p>
            <a:pPr algn="ctr">
              <a:tabLst>
                <a:tab pos="192997" algn="l"/>
              </a:tabLst>
            </a:pPr>
            <a:r>
              <a:rPr lang="en-US" sz="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hlinkClick r:id="rId3"/>
              </a:rPr>
              <a:t>absolutehumancarefoundation1@gmail.com</a:t>
            </a:r>
            <a:endParaRPr lang="en-US" sz="8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37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500CCBDF-6386-5F45-460C-795C702F90B8}"/>
              </a:ext>
            </a:extLst>
          </p:cNvPr>
          <p:cNvGrpSpPr/>
          <p:nvPr/>
        </p:nvGrpSpPr>
        <p:grpSpPr>
          <a:xfrm>
            <a:off x="582051" y="189999"/>
            <a:ext cx="6367238" cy="4278058"/>
            <a:chOff x="272027" y="59369"/>
            <a:chExt cx="9284970" cy="6305926"/>
          </a:xfrm>
        </p:grpSpPr>
        <p:pic>
          <p:nvPicPr>
            <p:cNvPr id="4" name="Picture 2" descr="https://www.absolutehumancarefoundation.com/wp-content/uploads/2020/12/Studio_Project.png">
              <a:hlinkClick r:id="rId2"/>
              <a:extLst>
                <a:ext uri="{FF2B5EF4-FFF2-40B4-BE49-F238E27FC236}">
                  <a16:creationId xmlns:a16="http://schemas.microsoft.com/office/drawing/2014/main" id="{10AF00F7-F6FD-D557-7571-93635AB94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517" y="59369"/>
              <a:ext cx="1814011" cy="729356"/>
            </a:xfrm>
            <a:prstGeom prst="rect">
              <a:avLst/>
            </a:prstGeom>
            <a:solidFill>
              <a:schemeClr val="tx2"/>
            </a:solidFill>
            <a:ln w="9525">
              <a:noFill/>
              <a:miter lim="800000"/>
              <a:headEnd/>
              <a:tailEnd/>
            </a:ln>
          </p:spPr>
        </p:pic>
        <p:pic>
          <p:nvPicPr>
            <p:cNvPr id="7" name="Picture 6" descr="G20">
              <a:extLst>
                <a:ext uri="{FF2B5EF4-FFF2-40B4-BE49-F238E27FC236}">
                  <a16:creationId xmlns:a16="http://schemas.microsoft.com/office/drawing/2014/main" id="{A5A5D227-50B6-8894-1716-506903532E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485" y="87218"/>
              <a:ext cx="1141479" cy="646331"/>
            </a:xfrm>
            <a:prstGeom prst="rect">
              <a:avLst/>
            </a:prstGeom>
            <a:noFill/>
            <a:ln>
              <a:noFill/>
            </a:ln>
          </p:spPr>
        </p:pic>
        <p:pic>
          <p:nvPicPr>
            <p:cNvPr id="12" name="Picture 11" descr="Delhi University's Hindu College staff rejects administration's move to apply for autonomy">
              <a:extLst>
                <a:ext uri="{FF2B5EF4-FFF2-40B4-BE49-F238E27FC236}">
                  <a16:creationId xmlns:a16="http://schemas.microsoft.com/office/drawing/2014/main" id="{ED55AC60-38B4-E178-8AFA-813E80C802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027" y="3193471"/>
              <a:ext cx="6611464" cy="3171824"/>
            </a:xfrm>
            <a:prstGeom prst="rect">
              <a:avLst/>
            </a:prstGeom>
            <a:solidFill>
              <a:srgbClr val="C000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F9BF64A2-D665-20E8-C987-52AE4FCE2415}"/>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41667" t="17407" r="27916" b="4815"/>
            <a:stretch/>
          </p:blipFill>
          <p:spPr>
            <a:xfrm>
              <a:off x="6918572" y="3193471"/>
              <a:ext cx="2638425" cy="3171824"/>
            </a:xfrm>
            <a:prstGeom prst="rect">
              <a:avLst/>
            </a:prstGeom>
            <a:solidFill>
              <a:srgbClr val="C00000"/>
            </a:solidFill>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 name="TextBox 2">
            <a:extLst>
              <a:ext uri="{FF2B5EF4-FFF2-40B4-BE49-F238E27FC236}">
                <a16:creationId xmlns:a16="http://schemas.microsoft.com/office/drawing/2014/main" id="{C25AFDC0-8509-035B-4DD9-37D18D264F59}"/>
              </a:ext>
            </a:extLst>
          </p:cNvPr>
          <p:cNvSpPr txBox="1"/>
          <p:nvPr/>
        </p:nvSpPr>
        <p:spPr>
          <a:xfrm>
            <a:off x="1081133" y="870090"/>
            <a:ext cx="5735276" cy="1408078"/>
          </a:xfrm>
          <a:prstGeom prst="rect">
            <a:avLst/>
          </a:prstGeom>
          <a:noFill/>
        </p:spPr>
        <p:txBody>
          <a:bodyPr wrap="square">
            <a:spAutoFit/>
          </a:bodyPr>
          <a:lstStyle/>
          <a:p>
            <a:pPr algn="ctr" defTabSz="620350" eaLnBrk="0" fontAlgn="base" hangingPunct="0"/>
            <a:r>
              <a:rPr lang="en-US" altLang="en-US" sz="950" b="1" dirty="0">
                <a:solidFill>
                  <a:srgbClr val="002060"/>
                </a:solidFill>
                <a:latin typeface="Arial Narrow" panose="020B0606020202030204" pitchFamily="34" charset="0"/>
                <a:ea typeface="Calibri" panose="020F0502020204030204" pitchFamily="34" charset="0"/>
                <a:cs typeface="Arial" panose="020B0604020202020204" pitchFamily="34" charset="0"/>
              </a:rPr>
              <a:t>WORKSHOP CUM OUTREACH PROGRAM FOR PUBLIC AWARENESS</a:t>
            </a:r>
          </a:p>
          <a:p>
            <a:pPr algn="ctr" defTabSz="620350" eaLnBrk="0" fontAlgn="base" hangingPunct="0"/>
            <a:r>
              <a:rPr lang="en-US" altLang="en-US" sz="950" i="1" dirty="0">
                <a:solidFill>
                  <a:srgbClr val="002060"/>
                </a:solidFill>
                <a:latin typeface="Arial Narrow" panose="020B0606020202030204" pitchFamily="34" charset="0"/>
                <a:ea typeface="Calibri" panose="020F0502020204030204" pitchFamily="34" charset="0"/>
                <a:cs typeface="Arial" panose="020B0604020202020204" pitchFamily="34" charset="0"/>
              </a:rPr>
              <a:t>on</a:t>
            </a:r>
          </a:p>
          <a:p>
            <a:pPr algn="ctr" defTabSz="620350" eaLnBrk="0" fontAlgn="base" hangingPunct="0"/>
            <a:r>
              <a:rPr lang="en-US" altLang="en-US" sz="950" b="1" dirty="0">
                <a:solidFill>
                  <a:srgbClr val="002060"/>
                </a:solidFill>
                <a:latin typeface="Arial Narrow" panose="020B0606020202030204" pitchFamily="34" charset="0"/>
                <a:ea typeface="Calibri" panose="020F0502020204030204" pitchFamily="34" charset="0"/>
                <a:cs typeface="Arial" panose="020B0604020202020204" pitchFamily="34" charset="0"/>
              </a:rPr>
              <a:t>MOSQUITO-BORNE DISEASES AND THEIR MANAGEMENT</a:t>
            </a:r>
          </a:p>
          <a:p>
            <a:pPr algn="ctr" defTabSz="620350" eaLnBrk="0" fontAlgn="base" hangingPunct="0"/>
            <a:r>
              <a:rPr lang="en-GB" altLang="en-US" sz="950" b="1" u="sng" dirty="0">
                <a:solidFill>
                  <a:srgbClr val="002060"/>
                </a:solidFill>
                <a:latin typeface="Arial Narrow" panose="020B0606020202030204" pitchFamily="34" charset="0"/>
                <a:cs typeface="Arial" panose="020B0604020202020204" pitchFamily="34" charset="0"/>
              </a:rPr>
              <a:t>(10</a:t>
            </a:r>
            <a:r>
              <a:rPr lang="en-GB" altLang="en-US" sz="950" b="1" u="sng" baseline="30000" dirty="0">
                <a:solidFill>
                  <a:srgbClr val="002060"/>
                </a:solidFill>
                <a:latin typeface="Arial Narrow" panose="020B0606020202030204" pitchFamily="34" charset="0"/>
                <a:cs typeface="Arial" panose="020B0604020202020204" pitchFamily="34" charset="0"/>
              </a:rPr>
              <a:t>th</a:t>
            </a:r>
            <a:r>
              <a:rPr lang="en-GB" altLang="en-US" sz="950" b="1" u="sng" dirty="0">
                <a:solidFill>
                  <a:srgbClr val="002060"/>
                </a:solidFill>
                <a:latin typeface="Arial Narrow" panose="020B0606020202030204" pitchFamily="34" charset="0"/>
                <a:cs typeface="Arial" panose="020B0604020202020204" pitchFamily="34" charset="0"/>
              </a:rPr>
              <a:t> June, 2023)</a:t>
            </a:r>
            <a:endParaRPr lang="en-US" sz="950" b="1"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ctr"/>
            <a:r>
              <a:rPr lang="en-US" sz="950" b="1" i="1" dirty="0">
                <a:solidFill>
                  <a:srgbClr val="002060"/>
                </a:solidFill>
                <a:latin typeface="Arial Narrow" panose="020B0606020202030204" pitchFamily="34" charset="0"/>
                <a:ea typeface="Calibri" panose="020F0502020204030204" pitchFamily="34" charset="0"/>
                <a:cs typeface="Arial" panose="020B0604020202020204" pitchFamily="34" charset="0"/>
              </a:rPr>
              <a:t>Organized by:</a:t>
            </a:r>
          </a:p>
          <a:p>
            <a:pPr algn="ctr"/>
            <a:r>
              <a:rPr lang="en-US" sz="950" dirty="0">
                <a:solidFill>
                  <a:srgbClr val="002060"/>
                </a:solidFill>
                <a:latin typeface="Arial Narrow" panose="020B0606020202030204" pitchFamily="34" charset="0"/>
                <a:ea typeface="Calibri" panose="020F0502020204030204" pitchFamily="34" charset="0"/>
                <a:cs typeface="Arial" panose="020B0604020202020204" pitchFamily="34" charset="0"/>
              </a:rPr>
              <a:t>DEPARTMENTS OF BOTANY, CHEMISTRY, PHYSICS, ZOOLOGY </a:t>
            </a:r>
          </a:p>
          <a:p>
            <a:pPr algn="ctr"/>
            <a:r>
              <a:rPr lang="en-GB" sz="950" dirty="0">
                <a:solidFill>
                  <a:srgbClr val="002060"/>
                </a:solidFill>
                <a:latin typeface="Arial Narrow" panose="020B0606020202030204" pitchFamily="34" charset="0"/>
                <a:ea typeface="Calibri" panose="020F0502020204030204" pitchFamily="34" charset="0"/>
                <a:cs typeface="Arial" panose="020B0604020202020204" pitchFamily="34" charset="0"/>
              </a:rPr>
              <a:t>(under the  </a:t>
            </a:r>
            <a:r>
              <a:rPr lang="en-GB" sz="950" i="1" dirty="0">
                <a:solidFill>
                  <a:srgbClr val="002060"/>
                </a:solidFill>
                <a:latin typeface="Arial Narrow" panose="020B0606020202030204" pitchFamily="34" charset="0"/>
                <a:ea typeface="Calibri" panose="020F0502020204030204" pitchFamily="34" charset="0"/>
                <a:cs typeface="Arial" panose="020B0604020202020204" pitchFamily="34" charset="0"/>
              </a:rPr>
              <a:t>aegis</a:t>
            </a:r>
            <a:r>
              <a:rPr lang="en-GB" sz="950" dirty="0">
                <a:solidFill>
                  <a:srgbClr val="002060"/>
                </a:solidFill>
                <a:latin typeface="Arial Narrow" panose="020B0606020202030204" pitchFamily="34" charset="0"/>
                <a:ea typeface="Calibri" panose="020F0502020204030204" pitchFamily="34" charset="0"/>
                <a:cs typeface="Arial" panose="020B0604020202020204" pitchFamily="34" charset="0"/>
              </a:rPr>
              <a:t> of DBT Star College scheme)</a:t>
            </a:r>
            <a:endParaRPr lang="en-US" sz="95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ctr"/>
            <a:r>
              <a:rPr lang="en-US" sz="950" b="1" i="1" dirty="0">
                <a:solidFill>
                  <a:srgbClr val="002060"/>
                </a:solidFill>
                <a:latin typeface="Arial Narrow" panose="020B0606020202030204" pitchFamily="34" charset="0"/>
                <a:ea typeface="Calibri" panose="020F0502020204030204" pitchFamily="34" charset="0"/>
                <a:cs typeface="Arial" panose="020B0604020202020204" pitchFamily="34" charset="0"/>
              </a:rPr>
              <a:t>in collaboration with</a:t>
            </a:r>
            <a:endParaRPr lang="en-IN" sz="950" b="1" i="1"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algn="ctr"/>
            <a:r>
              <a:rPr lang="en-US" sz="950" dirty="0">
                <a:solidFill>
                  <a:srgbClr val="002060"/>
                </a:solidFill>
                <a:latin typeface="Arial Narrow" panose="020B0606020202030204" pitchFamily="34" charset="0"/>
                <a:ea typeface="Calibri" panose="020F0502020204030204" pitchFamily="34" charset="0"/>
                <a:cs typeface="Arial" panose="020B0604020202020204" pitchFamily="34" charset="0"/>
              </a:rPr>
              <a:t>ABSOLUTE HUMAN CARE FOUNDATION (AHCF), NEW DELHI</a:t>
            </a:r>
            <a:endParaRPr lang="en-IN" sz="95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p:txBody>
      </p:sp>
      <p:pic>
        <p:nvPicPr>
          <p:cNvPr id="1026" name="Picture 2" descr="DU - The Hindu">
            <a:extLst>
              <a:ext uri="{FF2B5EF4-FFF2-40B4-BE49-F238E27FC236}">
                <a16:creationId xmlns:a16="http://schemas.microsoft.com/office/drawing/2014/main" id="{0D48250A-FCD3-797E-CE77-C04501FDF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7685" y="208898"/>
            <a:ext cx="926618" cy="575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ogo&#10;&#10;Description automatically generated with low confidence">
            <a:extLst>
              <a:ext uri="{FF2B5EF4-FFF2-40B4-BE49-F238E27FC236}">
                <a16:creationId xmlns:a16="http://schemas.microsoft.com/office/drawing/2014/main" id="{3B37F1A6-901B-674D-EF1A-816A71B8811D}"/>
              </a:ext>
            </a:extLst>
          </p:cNvPr>
          <p:cNvPicPr>
            <a:picLocks noChangeAspect="1"/>
          </p:cNvPicPr>
          <p:nvPr/>
        </p:nvPicPr>
        <p:blipFill>
          <a:blip r:embed="rId8"/>
          <a:stretch>
            <a:fillRect/>
          </a:stretch>
        </p:blipFill>
        <p:spPr>
          <a:xfrm>
            <a:off x="2024220" y="213454"/>
            <a:ext cx="1128106" cy="491634"/>
          </a:xfrm>
          <a:prstGeom prst="rect">
            <a:avLst/>
          </a:prstGeom>
        </p:spPr>
      </p:pic>
    </p:spTree>
    <p:extLst>
      <p:ext uri="{BB962C8B-B14F-4D97-AF65-F5344CB8AC3E}">
        <p14:creationId xmlns:p14="http://schemas.microsoft.com/office/powerpoint/2010/main" val="48975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20">
            <a:extLst>
              <a:ext uri="{FF2B5EF4-FFF2-40B4-BE49-F238E27FC236}">
                <a16:creationId xmlns:a16="http://schemas.microsoft.com/office/drawing/2014/main" id="{161523A5-42DE-CBEA-97CB-5809C42339E7}"/>
              </a:ext>
            </a:extLst>
          </p:cNvPr>
          <p:cNvGrpSpPr/>
          <p:nvPr/>
        </p:nvGrpSpPr>
        <p:grpSpPr>
          <a:xfrm>
            <a:off x="419630" y="201370"/>
            <a:ext cx="2289373" cy="2517121"/>
            <a:chOff x="235336" y="571947"/>
            <a:chExt cx="3418399" cy="3852461"/>
          </a:xfrm>
        </p:grpSpPr>
        <p:sp>
          <p:nvSpPr>
            <p:cNvPr id="6" name="TextBox 5">
              <a:extLst>
                <a:ext uri="{FF2B5EF4-FFF2-40B4-BE49-F238E27FC236}">
                  <a16:creationId xmlns:a16="http://schemas.microsoft.com/office/drawing/2014/main" id="{C639F9BD-9520-F2AB-27FC-B0A6D0DC399D}"/>
                </a:ext>
              </a:extLst>
            </p:cNvPr>
            <p:cNvSpPr txBox="1"/>
            <p:nvPr/>
          </p:nvSpPr>
          <p:spPr>
            <a:xfrm>
              <a:off x="235336" y="2398880"/>
              <a:ext cx="3418399" cy="2025528"/>
            </a:xfrm>
            <a:prstGeom prst="rect">
              <a:avLst/>
            </a:prstGeom>
            <a:solidFill>
              <a:schemeClr val="bg2">
                <a:lumMod val="75000"/>
              </a:schemeClr>
            </a:solidFill>
          </p:spPr>
          <p:txBody>
            <a:bodyPr wrap="square" rtlCol="0">
              <a:spAutoFit/>
            </a:bodyPr>
            <a:lstStyle/>
            <a:p>
              <a:pPr algn="just">
                <a:tabLst>
                  <a:tab pos="156805" algn="l"/>
                  <a:tab pos="194957" algn="l"/>
                </a:tabLst>
              </a:pP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Organizing Committee:  </a:t>
              </a:r>
              <a:r>
                <a:rPr lang="en-US" sz="8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Department Coordinators, DBT Star College scheme, &amp; Team, AHCF </a:t>
              </a:r>
            </a:p>
            <a:p>
              <a:pPr algn="just">
                <a:tabLst>
                  <a:tab pos="156805" algn="l"/>
                  <a:tab pos="194957" algn="l"/>
                </a:tabLst>
              </a:pP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Advisory Committee</a:t>
              </a:r>
              <a:r>
                <a:rPr lang="en-US" sz="800"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  </a:t>
              </a:r>
              <a:r>
                <a:rPr lang="en-US" sz="8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Principal &amp; Director, IQAC, Coordinator, DBT Star College scheme, Hindu College &amp; Directors, AHCF</a:t>
              </a:r>
              <a:endParaRPr lang="en-IN" sz="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Lst>
              </a:pP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Scientific Committee: </a:t>
              </a:r>
              <a:r>
                <a:rPr lang="en-US" sz="8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Subject Experts</a:t>
              </a: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	</a:t>
              </a:r>
              <a:endParaRPr lang="en-IN" sz="800"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 pos="1506454" algn="r"/>
                </a:tabLst>
              </a:pP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Documentation Committee: </a:t>
              </a:r>
              <a:r>
                <a:rPr lang="en-US" sz="8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Faculty, Librarian &amp; Support Staff</a:t>
              </a:r>
              <a:endParaRPr lang="en-IN" sz="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 pos="1506454" algn="r"/>
                </a:tabLst>
              </a:pP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Transport Committee: </a:t>
              </a:r>
              <a:r>
                <a:rPr lang="en-US" sz="8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Student Volunteers</a:t>
              </a:r>
              <a:endParaRPr lang="en-IN" sz="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a:p>
              <a:pPr algn="just">
                <a:tabLst>
                  <a:tab pos="156805" algn="l"/>
                  <a:tab pos="194957" algn="l"/>
                </a:tabLst>
              </a:pPr>
              <a:r>
                <a:rPr lang="en-US" sz="800" b="1" dirty="0">
                  <a:solidFill>
                    <a:schemeClr val="accent2">
                      <a:lumMod val="75000"/>
                    </a:schemeClr>
                  </a:solidFill>
                  <a:latin typeface="Arial Narrow" panose="020B0606020202030204" pitchFamily="34" charset="0"/>
                  <a:ea typeface="Times New Roman" panose="02020603050405020304" pitchFamily="18" charset="0"/>
                  <a:cs typeface="Arial" panose="020B0604020202020204" pitchFamily="34" charset="0"/>
                </a:rPr>
                <a:t>Refreshment Committee: </a:t>
              </a:r>
              <a:r>
                <a:rPr lang="en-US" sz="8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Faculty &amp; Student Volunteers</a:t>
              </a:r>
              <a:endParaRPr lang="en-IN" sz="800" dirty="0">
                <a:solidFill>
                  <a:srgbClr val="002060"/>
                </a:solidFill>
                <a:latin typeface="Arial Narrow" panose="020B0606020202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24C110-6D4A-B8BE-89C7-13BC6CAE9CE3}"/>
                </a:ext>
              </a:extLst>
            </p:cNvPr>
            <p:cNvSpPr txBox="1"/>
            <p:nvPr/>
          </p:nvSpPr>
          <p:spPr>
            <a:xfrm>
              <a:off x="235336" y="571947"/>
              <a:ext cx="3418399" cy="397059"/>
            </a:xfrm>
            <a:prstGeom prst="rect">
              <a:avLst/>
            </a:prstGeom>
            <a:solidFill>
              <a:schemeClr val="accent1">
                <a:lumMod val="40000"/>
                <a:lumOff val="60000"/>
              </a:schemeClr>
            </a:solidFill>
          </p:spPr>
          <p:txBody>
            <a:bodyPr wrap="square">
              <a:spAutoFit/>
            </a:bodyPr>
            <a:lstStyle/>
            <a:p>
              <a:pPr marR="17500" algn="ctr">
                <a:spcAft>
                  <a:spcPts val="332"/>
                </a:spcAft>
                <a:tabLst>
                  <a:tab pos="2137528" algn="l"/>
                </a:tabLst>
              </a:pPr>
              <a:r>
                <a:rPr lang="en-US" sz="1086"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ANOUNCEMENT</a:t>
              </a:r>
              <a:endParaRPr lang="en-IN" sz="1086"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4FC1C238-858F-ED38-6320-142A492AE110}"/>
              </a:ext>
            </a:extLst>
          </p:cNvPr>
          <p:cNvSpPr txBox="1"/>
          <p:nvPr/>
        </p:nvSpPr>
        <p:spPr>
          <a:xfrm>
            <a:off x="2737103" y="702555"/>
            <a:ext cx="2308689" cy="2015936"/>
          </a:xfrm>
          <a:prstGeom prst="rect">
            <a:avLst/>
          </a:prstGeom>
          <a:solidFill>
            <a:schemeClr val="accent1">
              <a:lumMod val="40000"/>
              <a:lumOff val="60000"/>
            </a:schemeClr>
          </a:solidFill>
        </p:spPr>
        <p:txBody>
          <a:bodyPr wrap="square" rtlCol="0">
            <a:spAutoFit/>
          </a:bodyPr>
          <a:lstStyle/>
          <a:p>
            <a:pPr algn="ctr">
              <a:spcAft>
                <a:spcPts val="205"/>
              </a:spcAft>
              <a:tabLst>
                <a:tab pos="75390" algn="l"/>
              </a:tabLst>
            </a:pPr>
            <a:endParaRPr lang="en-IN" sz="1000" b="1" u="sng"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205"/>
              </a:spcAft>
              <a:tabLst>
                <a:tab pos="75390" algn="l"/>
              </a:tabLst>
            </a:pPr>
            <a:r>
              <a:rPr lang="en-IN" sz="1050" b="1" u="sng"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rPr>
              <a:t>10th June 2023 (10 AM – 2 PM)</a:t>
            </a:r>
          </a:p>
          <a:p>
            <a:pPr marL="183090" indent="-183090">
              <a:spcAft>
                <a:spcPts val="205"/>
              </a:spcAft>
              <a:buFont typeface="Symbol" pitchFamily="2" charset="2"/>
              <a:buChar char=""/>
              <a:tabLst>
                <a:tab pos="75390" algn="l"/>
              </a:tabLst>
            </a:pPr>
            <a:r>
              <a:rPr lang="en-US" sz="105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Registration</a:t>
            </a:r>
            <a:endParaRPr lang="en-IN" sz="105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183090" indent="-183090">
              <a:spcAft>
                <a:spcPts val="205"/>
              </a:spcAft>
              <a:buFont typeface="Symbol" pitchFamily="2" charset="2"/>
              <a:buChar char=""/>
              <a:tabLst>
                <a:tab pos="75390" algn="l"/>
              </a:tabLst>
            </a:pPr>
            <a:r>
              <a:rPr lang="en-IN" sz="105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Paper/ </a:t>
            </a:r>
            <a:r>
              <a:rPr lang="en-GB" sz="105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Poster presentation by students</a:t>
            </a:r>
            <a:endParaRPr lang="en-US" sz="1050" b="1" i="1" u="sng" dirty="0">
              <a:solidFill>
                <a:schemeClr val="accent2"/>
              </a:solidFill>
              <a:latin typeface="Arial Narrow" panose="020B0606020202030204" pitchFamily="34" charset="0"/>
              <a:ea typeface="Times New Roman" panose="02020603050405020304" pitchFamily="18" charset="0"/>
              <a:cs typeface="Arial" panose="020B0604020202020204" pitchFamily="34" charset="0"/>
            </a:endParaRPr>
          </a:p>
          <a:p>
            <a:pPr marL="183090" indent="-183090">
              <a:spcAft>
                <a:spcPts val="205"/>
              </a:spcAft>
              <a:buFont typeface="Symbol" pitchFamily="2" charset="2"/>
              <a:buChar char=""/>
              <a:tabLst>
                <a:tab pos="75390" algn="l"/>
              </a:tabLst>
            </a:pPr>
            <a:r>
              <a:rPr lang="en-GB" sz="105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Slogan writing</a:t>
            </a:r>
          </a:p>
          <a:p>
            <a:pPr marL="183090" indent="-183090">
              <a:spcAft>
                <a:spcPts val="205"/>
              </a:spcAft>
              <a:buFont typeface="Symbol" pitchFamily="2" charset="2"/>
              <a:buChar char=""/>
              <a:tabLst>
                <a:tab pos="75390" algn="l"/>
              </a:tabLst>
            </a:pPr>
            <a:r>
              <a:rPr lang="en-GB" sz="105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Hands-on session (Practical demonstration by subject experts) </a:t>
            </a:r>
          </a:p>
          <a:p>
            <a:pPr marL="183090" indent="-183090">
              <a:spcAft>
                <a:spcPts val="205"/>
              </a:spcAft>
              <a:buFont typeface="Symbol" pitchFamily="2" charset="2"/>
              <a:buChar char=""/>
              <a:tabLst>
                <a:tab pos="75390" algn="l"/>
              </a:tabLst>
            </a:pPr>
            <a:r>
              <a:rPr lang="en-GB" sz="105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Exhibition on different stages in the life cycle of different species of mosquitoes, commercial products used in mosquito control, etc.</a:t>
            </a:r>
            <a:endParaRPr lang="en-US" sz="1050" i="1"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68FF82D5-16AB-60E1-C01B-556A82EFD45A}"/>
              </a:ext>
            </a:extLst>
          </p:cNvPr>
          <p:cNvSpPr txBox="1"/>
          <p:nvPr/>
        </p:nvSpPr>
        <p:spPr>
          <a:xfrm>
            <a:off x="2716386" y="193859"/>
            <a:ext cx="2318913" cy="259430"/>
          </a:xfrm>
          <a:prstGeom prst="rect">
            <a:avLst/>
          </a:prstGeom>
          <a:solidFill>
            <a:schemeClr val="accent1">
              <a:lumMod val="50000"/>
            </a:schemeClr>
          </a:solidFill>
        </p:spPr>
        <p:txBody>
          <a:bodyPr wrap="square">
            <a:spAutoFit/>
          </a:bodyPr>
          <a:lstStyle/>
          <a:p>
            <a:pPr algn="ctr">
              <a:spcAft>
                <a:spcPts val="746"/>
              </a:spcAft>
              <a:tabLst>
                <a:tab pos="192997" algn="l"/>
              </a:tabLst>
            </a:pPr>
            <a:r>
              <a:rPr lang="en-US" sz="1086" b="1" dirty="0">
                <a:solidFill>
                  <a:srgbClr val="FFC000"/>
                </a:solidFill>
                <a:latin typeface="Arial" panose="020B0604020202020204" pitchFamily="34" charset="0"/>
                <a:ea typeface="Times New Roman" panose="02020603050405020304" pitchFamily="18" charset="0"/>
                <a:cs typeface="Arial" panose="020B0604020202020204" pitchFamily="34" charset="0"/>
              </a:rPr>
              <a:t>TENTATIVE PROGRAM</a:t>
            </a:r>
            <a:endParaRPr lang="en-IN" sz="1086" dirty="0">
              <a:solidFill>
                <a:srgbClr val="FFC000"/>
              </a:solidFill>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D2577A-1D85-5E77-3C90-5DF4F1D9E45D}"/>
              </a:ext>
            </a:extLst>
          </p:cNvPr>
          <p:cNvSpPr txBox="1"/>
          <p:nvPr/>
        </p:nvSpPr>
        <p:spPr>
          <a:xfrm>
            <a:off x="5067653" y="193859"/>
            <a:ext cx="2112159" cy="259430"/>
          </a:xfrm>
          <a:prstGeom prst="rect">
            <a:avLst/>
          </a:prstGeom>
          <a:solidFill>
            <a:schemeClr val="accent1">
              <a:lumMod val="40000"/>
              <a:lumOff val="60000"/>
            </a:schemeClr>
          </a:solidFill>
        </p:spPr>
        <p:txBody>
          <a:bodyPr wrap="square">
            <a:spAutoFit/>
          </a:bodyPr>
          <a:lstStyle/>
          <a:p>
            <a:pPr algn="ctr">
              <a:spcAft>
                <a:spcPts val="746"/>
              </a:spcAft>
              <a:tabLst>
                <a:tab pos="192997" algn="l"/>
                <a:tab pos="239955" algn="l"/>
              </a:tabLst>
            </a:pPr>
            <a:r>
              <a:rPr lang="en-US" sz="1086" b="1"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REGISTRATION</a:t>
            </a:r>
            <a:endParaRPr lang="en-IN" sz="1086"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A99DFE4-094D-B081-7B25-34F7B8475354}"/>
              </a:ext>
            </a:extLst>
          </p:cNvPr>
          <p:cNvSpPr txBox="1"/>
          <p:nvPr/>
        </p:nvSpPr>
        <p:spPr>
          <a:xfrm>
            <a:off x="379863" y="441262"/>
            <a:ext cx="2336523" cy="1131079"/>
          </a:xfrm>
          <a:prstGeom prst="rect">
            <a:avLst/>
          </a:prstGeom>
          <a:noFill/>
        </p:spPr>
        <p:txBody>
          <a:bodyPr wrap="square" rtlCol="0">
            <a:spAutoFit/>
          </a:bodyPr>
          <a:lstStyle/>
          <a:p>
            <a:pPr algn="ctr" defTabSz="620350" eaLnBrk="0" fontAlgn="base" hangingPunct="0">
              <a:spcBef>
                <a:spcPct val="0"/>
              </a:spcBef>
              <a:spcAft>
                <a:spcPct val="0"/>
              </a:spcAft>
            </a:pPr>
            <a:r>
              <a:rPr lang="en-US" altLang="en-US" sz="750" b="1" dirty="0">
                <a:solidFill>
                  <a:srgbClr val="002060"/>
                </a:solidFill>
                <a:latin typeface="Arial Narrow" panose="020B0606020202030204" pitchFamily="34" charset="0"/>
                <a:ea typeface="Calibri" panose="020F0502020204030204" pitchFamily="34" charset="0"/>
                <a:cs typeface="Arial" panose="020B0604020202020204" pitchFamily="34" charset="0"/>
              </a:rPr>
              <a:t>WORKSHOP CUM OUTREACH PROGRAM FOR PUBLIC AWARENESS</a:t>
            </a:r>
          </a:p>
          <a:p>
            <a:pPr algn="ctr" defTabSz="620350" eaLnBrk="0" fontAlgn="base" hangingPunct="0">
              <a:spcBef>
                <a:spcPct val="0"/>
              </a:spcBef>
              <a:spcAft>
                <a:spcPct val="0"/>
              </a:spcAft>
            </a:pPr>
            <a:r>
              <a:rPr lang="en-US" altLang="en-US" sz="750" i="1" dirty="0">
                <a:solidFill>
                  <a:srgbClr val="002060"/>
                </a:solidFill>
                <a:latin typeface="Arial Narrow" panose="020B0606020202030204" pitchFamily="34" charset="0"/>
                <a:ea typeface="Calibri" panose="020F0502020204030204" pitchFamily="34" charset="0"/>
                <a:cs typeface="Arial" panose="020B0604020202020204" pitchFamily="34" charset="0"/>
              </a:rPr>
              <a:t>on</a:t>
            </a:r>
          </a:p>
          <a:p>
            <a:pPr algn="ctr" defTabSz="620350" eaLnBrk="0" fontAlgn="base" hangingPunct="0">
              <a:spcBef>
                <a:spcPct val="0"/>
              </a:spcBef>
              <a:spcAft>
                <a:spcPct val="0"/>
              </a:spcAft>
            </a:pPr>
            <a:r>
              <a:rPr lang="en-US" altLang="en-US" sz="750" b="1" dirty="0">
                <a:solidFill>
                  <a:srgbClr val="002060"/>
                </a:solidFill>
                <a:latin typeface="Arial Narrow" panose="020B0606020202030204" pitchFamily="34" charset="0"/>
                <a:ea typeface="Calibri" panose="020F0502020204030204" pitchFamily="34" charset="0"/>
                <a:cs typeface="Arial" panose="020B0604020202020204" pitchFamily="34" charset="0"/>
              </a:rPr>
              <a:t>MOSQUITO-BORNE DISEASES </a:t>
            </a:r>
          </a:p>
          <a:p>
            <a:pPr algn="ctr" defTabSz="620350" eaLnBrk="0" fontAlgn="base" hangingPunct="0">
              <a:spcBef>
                <a:spcPct val="0"/>
              </a:spcBef>
              <a:spcAft>
                <a:spcPct val="0"/>
              </a:spcAft>
            </a:pPr>
            <a:r>
              <a:rPr lang="en-US" altLang="en-US" sz="750" b="1" dirty="0">
                <a:solidFill>
                  <a:srgbClr val="002060"/>
                </a:solidFill>
                <a:latin typeface="Arial Narrow" panose="020B0606020202030204" pitchFamily="34" charset="0"/>
                <a:ea typeface="Calibri" panose="020F0502020204030204" pitchFamily="34" charset="0"/>
                <a:cs typeface="Arial" panose="020B0604020202020204" pitchFamily="34" charset="0"/>
              </a:rPr>
              <a:t>&amp;</a:t>
            </a:r>
          </a:p>
          <a:p>
            <a:pPr algn="ctr" defTabSz="620350" eaLnBrk="0" fontAlgn="base" hangingPunct="0">
              <a:spcBef>
                <a:spcPct val="0"/>
              </a:spcBef>
              <a:spcAft>
                <a:spcPct val="0"/>
              </a:spcAft>
            </a:pPr>
            <a:r>
              <a:rPr lang="en-US" altLang="en-US" sz="750" b="1" dirty="0">
                <a:solidFill>
                  <a:srgbClr val="002060"/>
                </a:solidFill>
                <a:latin typeface="Arial Narrow" panose="020B0606020202030204" pitchFamily="34" charset="0"/>
                <a:ea typeface="Calibri" panose="020F0502020204030204" pitchFamily="34" charset="0"/>
                <a:cs typeface="Arial" panose="020B0604020202020204" pitchFamily="34" charset="0"/>
              </a:rPr>
              <a:t> THEIR MANAGEMENT</a:t>
            </a:r>
          </a:p>
          <a:p>
            <a:pPr algn="ctr" defTabSz="620350" eaLnBrk="0" fontAlgn="base" hangingPunct="0">
              <a:spcBef>
                <a:spcPct val="0"/>
              </a:spcBef>
              <a:spcAft>
                <a:spcPct val="0"/>
              </a:spcAft>
            </a:pPr>
            <a:r>
              <a:rPr lang="en-GB" altLang="en-US" sz="750" b="1" u="sng" dirty="0">
                <a:solidFill>
                  <a:srgbClr val="002060"/>
                </a:solidFill>
                <a:latin typeface="Arial Narrow" panose="020B0606020202030204" pitchFamily="34" charset="0"/>
                <a:cs typeface="Arial" panose="020B0604020202020204" pitchFamily="34" charset="0"/>
              </a:rPr>
              <a:t>(10</a:t>
            </a:r>
            <a:r>
              <a:rPr lang="en-GB" altLang="en-US" sz="750" b="1" u="sng" baseline="30000" dirty="0">
                <a:solidFill>
                  <a:srgbClr val="002060"/>
                </a:solidFill>
                <a:latin typeface="Arial Narrow" panose="020B0606020202030204" pitchFamily="34" charset="0"/>
                <a:cs typeface="Arial" panose="020B0604020202020204" pitchFamily="34" charset="0"/>
              </a:rPr>
              <a:t>th</a:t>
            </a:r>
            <a:r>
              <a:rPr lang="en-GB" altLang="en-US" sz="750" b="1" u="sng" dirty="0">
                <a:solidFill>
                  <a:srgbClr val="002060"/>
                </a:solidFill>
                <a:latin typeface="Arial Narrow" panose="020B0606020202030204" pitchFamily="34" charset="0"/>
                <a:cs typeface="Arial" panose="020B0604020202020204" pitchFamily="34" charset="0"/>
              </a:rPr>
              <a:t> June 2023)</a:t>
            </a:r>
            <a:endParaRPr lang="en-US" altLang="en-US" sz="750" b="1" u="sng" dirty="0">
              <a:solidFill>
                <a:srgbClr val="002060"/>
              </a:solidFill>
              <a:latin typeface="Arial Narrow" panose="020B0606020202030204" pitchFamily="34" charset="0"/>
              <a:cs typeface="Arial" panose="020B0604020202020204" pitchFamily="34" charset="0"/>
            </a:endParaRPr>
          </a:p>
          <a:p>
            <a:pPr>
              <a:tabLst>
                <a:tab pos="156805" algn="l"/>
                <a:tab pos="194957" algn="l"/>
              </a:tabLst>
            </a:pPr>
            <a:endParaRPr lang="en-US" sz="750" b="1" dirty="0">
              <a:latin typeface="Arial Narrow" panose="020B0606020202030204" pitchFamily="34" charset="0"/>
              <a:ea typeface="Times New Roman" panose="02020603050405020304" pitchFamily="18" charset="0"/>
              <a:cs typeface="Arial" panose="020B0604020202020204" pitchFamily="34" charset="0"/>
            </a:endParaRPr>
          </a:p>
          <a:p>
            <a:pPr>
              <a:tabLst>
                <a:tab pos="156805" algn="l"/>
                <a:tab pos="194957" algn="l"/>
              </a:tabLst>
            </a:pPr>
            <a:endParaRPr lang="en-US" sz="750" b="1" dirty="0">
              <a:solidFill>
                <a:schemeClr val="accent3">
                  <a:lumMod val="75000"/>
                </a:schemeClr>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75B32A22-6154-F546-6628-60D157C87316}"/>
              </a:ext>
            </a:extLst>
          </p:cNvPr>
          <p:cNvSpPr txBox="1"/>
          <p:nvPr/>
        </p:nvSpPr>
        <p:spPr>
          <a:xfrm>
            <a:off x="1350153" y="2774281"/>
            <a:ext cx="5789897" cy="1061829"/>
          </a:xfrm>
          <a:prstGeom prst="rect">
            <a:avLst/>
          </a:prstGeom>
          <a:solidFill>
            <a:schemeClr val="bg2">
              <a:lumMod val="75000"/>
            </a:schemeClr>
          </a:solidFill>
        </p:spPr>
        <p:txBody>
          <a:bodyPr wrap="square" rtlCol="0">
            <a:spAutoFit/>
          </a:bodyPr>
          <a:lstStyle/>
          <a:p>
            <a:pPr algn="just"/>
            <a:r>
              <a:rPr lang="en-US" sz="7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ABSOLUTE HUMAN CARE FOUNDATION (AHCF) </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was established in 2017 and registered under Section 8 of the Companies Act, 2013 as Non-profit Organization.  AHCF is committed to contribute in the growth and development of health, education, agriculture and skill development through strengthening capacity and capability of different sections of society focusing on health and special emphasis on prevention of vector borne diseases</a:t>
            </a:r>
            <a:r>
              <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The Foundation has conducted following activities.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232631" indent="-232631" algn="just">
              <a:buSzPts val="1000"/>
              <a:buFont typeface="Symbol" pitchFamily="2" charset="2"/>
              <a:buChar char=""/>
              <a:tabLst>
                <a:tab pos="310175" algn="l"/>
              </a:tabLst>
            </a:pP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Project on “Menstrual Hygiene Management” (MHM) with a team of Doctors from Delhi Government.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232631" indent="-232631" algn="just">
              <a:buSzPts val="1000"/>
              <a:buFont typeface="Symbol" pitchFamily="2" charset="2"/>
              <a:buChar char=""/>
              <a:tabLst>
                <a:tab pos="310175" algn="l"/>
              </a:tabLst>
            </a:pP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Consultancy project with HIL (INDIA) LIMITED under the </a:t>
            </a:r>
            <a:r>
              <a:rPr lang="en-US" sz="70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aegis</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of UNIDO for market feasibility of </a:t>
            </a:r>
            <a:r>
              <a:rPr lang="en-US" sz="70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Bacillus thuringiensis</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r>
              <a:rPr lang="en-US" sz="700" i="1"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israelensis</a:t>
            </a:r>
            <a:r>
              <a:rPr lang="en-US" sz="700"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t>
            </a:r>
            <a:r>
              <a:rPr lang="en-US" sz="700"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BT</a:t>
            </a:r>
            <a:r>
              <a:rPr lang="en-US" sz="700" i="1"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i</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pPr marL="232631" indent="-232631" algn="just">
              <a:buSzPts val="1000"/>
              <a:buFont typeface="Symbol" pitchFamily="2" charset="2"/>
              <a:buChar char=""/>
              <a:tabLst>
                <a:tab pos="310175" algn="l"/>
              </a:tabLst>
            </a:pP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Capacity building on improving entomological intelligence during the pandemic of COVID-19 in 2020 with collaboration of University of Calicut, Kerala and </a:t>
            </a:r>
            <a:r>
              <a:rPr lang="en-US" sz="700"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Surendranath</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College, Kolkata, West Bengal. Provided a web-based learning talk on VBDs implementation activities, epidemiology of vector-borne diseases and entomological parameters. The </a:t>
            </a:r>
            <a:r>
              <a:rPr lang="en-US" sz="7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Proceedings on Entomological Intelligence</a:t>
            </a:r>
            <a:r>
              <a:rPr lang="en-US"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were documented. </a:t>
            </a:r>
            <a:endParaRPr lang="en-IN" sz="7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a:p>
            <a:endParaRPr lang="en-US" sz="700" dirty="0">
              <a:solidFill>
                <a:srgbClr val="002060"/>
              </a:solidFill>
              <a:latin typeface="Arial Narrow" panose="020B0606020202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CB093B-0E30-E847-FCF6-2E82AFF95B50}"/>
              </a:ext>
            </a:extLst>
          </p:cNvPr>
          <p:cNvSpPr txBox="1"/>
          <p:nvPr/>
        </p:nvSpPr>
        <p:spPr>
          <a:xfrm>
            <a:off x="520888" y="3380991"/>
            <a:ext cx="795915" cy="300980"/>
          </a:xfrm>
          <a:prstGeom prst="rect">
            <a:avLst/>
          </a:prstGeom>
          <a:solidFill>
            <a:srgbClr val="92D050"/>
          </a:solidFill>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78" b="1" dirty="0">
                <a:solidFill>
                  <a:srgbClr val="4E8F00"/>
                </a:solidFill>
              </a:rPr>
              <a:t>About the Collaborators</a:t>
            </a:r>
          </a:p>
        </p:txBody>
      </p:sp>
      <p:sp>
        <p:nvSpPr>
          <p:cNvPr id="4" name="TextBox 3">
            <a:extLst>
              <a:ext uri="{FF2B5EF4-FFF2-40B4-BE49-F238E27FC236}">
                <a16:creationId xmlns:a16="http://schemas.microsoft.com/office/drawing/2014/main" id="{E86144A6-0D39-AB43-1D42-4B9061233989}"/>
              </a:ext>
            </a:extLst>
          </p:cNvPr>
          <p:cNvSpPr txBox="1"/>
          <p:nvPr/>
        </p:nvSpPr>
        <p:spPr>
          <a:xfrm>
            <a:off x="1350153" y="4009052"/>
            <a:ext cx="5789897" cy="196657"/>
          </a:xfrm>
          <a:prstGeom prst="rect">
            <a:avLst/>
          </a:prstGeom>
          <a:solidFill>
            <a:schemeClr val="accent1">
              <a:lumMod val="40000"/>
              <a:lumOff val="60000"/>
            </a:schemeClr>
          </a:solidFill>
        </p:spPr>
        <p:txBody>
          <a:bodyPr wrap="square" rtlCol="0">
            <a:spAutoFit/>
          </a:bodyPr>
          <a:lstStyle/>
          <a:p>
            <a:pPr algn="just"/>
            <a:r>
              <a:rPr lang="en-GB" sz="678" dirty="0">
                <a:solidFill>
                  <a:srgbClr val="002060"/>
                </a:solidFill>
                <a:latin typeface="Arial Narrow" panose="020B0606020202030204" pitchFamily="34" charset="0"/>
                <a:cs typeface="Arial" panose="020B0604020202020204" pitchFamily="34" charset="0"/>
              </a:rPr>
              <a:t>DBT STAR  COLLEGE SCHEME </a:t>
            </a:r>
            <a:endParaRPr lang="en-US" sz="678" dirty="0">
              <a:solidFill>
                <a:srgbClr val="002060"/>
              </a:solidFill>
              <a:latin typeface="Arial Narrow" panose="020B0606020202030204" pitchFamily="34" charset="0"/>
              <a:cs typeface="Arial" panose="020B0604020202020204" pitchFamily="34" charset="0"/>
            </a:endParaRPr>
          </a:p>
        </p:txBody>
      </p:sp>
      <p:sp>
        <p:nvSpPr>
          <p:cNvPr id="15" name="Rectangle 14"/>
          <p:cNvSpPr/>
          <p:nvPr/>
        </p:nvSpPr>
        <p:spPr>
          <a:xfrm>
            <a:off x="5064842" y="1187275"/>
            <a:ext cx="2075205" cy="468077"/>
          </a:xfrm>
          <a:prstGeom prst="rect">
            <a:avLst/>
          </a:prstGeom>
          <a:solidFill>
            <a:schemeClr val="accent3">
              <a:lumMod val="40000"/>
              <a:lumOff val="60000"/>
            </a:schemeClr>
          </a:solidFill>
        </p:spPr>
        <p:txBody>
          <a:bodyPr wrap="square">
            <a:spAutoFit/>
          </a:bodyPr>
          <a:lstStyle/>
          <a:p>
            <a:pPr marL="85725" algn="just">
              <a:spcAft>
                <a:spcPts val="205"/>
              </a:spcAft>
              <a:tabLst>
                <a:tab pos="75390" algn="l"/>
              </a:tabLst>
            </a:pPr>
            <a:r>
              <a:rPr lang="en-GB" sz="1221" i="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Link for Registration form shall be generated and shared soon.</a:t>
            </a:r>
            <a:endParaRPr lang="en-US" sz="1221" i="1"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5064842" y="541223"/>
            <a:ext cx="2075205" cy="468077"/>
          </a:xfrm>
          <a:prstGeom prst="rect">
            <a:avLst/>
          </a:prstGeom>
          <a:solidFill>
            <a:schemeClr val="accent1">
              <a:lumMod val="40000"/>
              <a:lumOff val="60000"/>
            </a:schemeClr>
          </a:solidFill>
        </p:spPr>
        <p:txBody>
          <a:bodyPr wrap="square">
            <a:spAutoFit/>
          </a:bodyPr>
          <a:lstStyle/>
          <a:p>
            <a:pPr marL="232631" indent="-105546" algn="just">
              <a:spcAft>
                <a:spcPts val="205"/>
              </a:spcAft>
              <a:tabLst>
                <a:tab pos="75390" algn="l"/>
              </a:tabLst>
            </a:pPr>
            <a:r>
              <a:rPr lang="en-GB" sz="1221" i="1" dirty="0">
                <a:solidFill>
                  <a:srgbClr val="002060"/>
                </a:solidFill>
                <a:latin typeface="Arial" panose="020B0604020202020204" pitchFamily="34" charset="0"/>
                <a:ea typeface="Times New Roman" panose="02020603050405020304" pitchFamily="18" charset="0"/>
                <a:cs typeface="Arial" panose="020B0604020202020204" pitchFamily="34" charset="0"/>
              </a:rPr>
              <a:t>Registration is FREE but MANDATORY</a:t>
            </a:r>
            <a:endParaRPr lang="en-US" sz="1221" i="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83724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728</TotalTime>
  <Words>1204</Words>
  <Application>Microsoft Macintosh PowerPoint</Application>
  <PresentationFormat>Custom</PresentationFormat>
  <Paragraphs>101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Arial Narrow</vt:lpstr>
      <vt:lpstr>Calibri</vt:lpstr>
      <vt:lpstr>Symbol</vt:lpstr>
      <vt:lpstr>Times New Roman</vt:lpstr>
      <vt:lpstr>Wingdings</vt:lpstr>
      <vt:lpstr>Wingdings 3</vt:lpstr>
      <vt:lpstr>Wisp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pradeep kumar srivastava</dc:creator>
  <cp:lastModifiedBy>pradeep kumar srivastava</cp:lastModifiedBy>
  <cp:revision>35</cp:revision>
  <dcterms:created xsi:type="dcterms:W3CDTF">2023-04-24T09:16:34Z</dcterms:created>
  <dcterms:modified xsi:type="dcterms:W3CDTF">2023-05-27T11:10:06Z</dcterms:modified>
</cp:coreProperties>
</file>